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sldIdLst>
    <p:sldId id="273" r:id="rId2"/>
    <p:sldId id="320" r:id="rId3"/>
    <p:sldId id="292" r:id="rId4"/>
    <p:sldId id="383" r:id="rId5"/>
    <p:sldId id="329" r:id="rId6"/>
    <p:sldId id="330" r:id="rId7"/>
    <p:sldId id="389" r:id="rId8"/>
    <p:sldId id="390" r:id="rId9"/>
    <p:sldId id="391" r:id="rId10"/>
    <p:sldId id="384" r:id="rId11"/>
    <p:sldId id="386" r:id="rId12"/>
    <p:sldId id="394" r:id="rId13"/>
    <p:sldId id="337" r:id="rId14"/>
    <p:sldId id="387" r:id="rId15"/>
    <p:sldId id="294" r:id="rId16"/>
    <p:sldId id="311" r:id="rId17"/>
    <p:sldId id="395" r:id="rId18"/>
    <p:sldId id="314" r:id="rId19"/>
    <p:sldId id="396" r:id="rId20"/>
    <p:sldId id="315" r:id="rId21"/>
    <p:sldId id="323" r:id="rId22"/>
    <p:sldId id="324" r:id="rId23"/>
    <p:sldId id="325" r:id="rId24"/>
    <p:sldId id="310" r:id="rId25"/>
    <p:sldId id="317" r:id="rId26"/>
    <p:sldId id="318" r:id="rId27"/>
    <p:sldId id="367" r:id="rId28"/>
    <p:sldId id="270" r:id="rId29"/>
    <p:sldId id="405" r:id="rId30"/>
    <p:sldId id="400" r:id="rId31"/>
    <p:sldId id="401" r:id="rId32"/>
    <p:sldId id="402" r:id="rId33"/>
    <p:sldId id="406" r:id="rId34"/>
    <p:sldId id="407" r:id="rId35"/>
    <p:sldId id="408" r:id="rId36"/>
    <p:sldId id="398" r:id="rId37"/>
    <p:sldId id="365" r:id="rId38"/>
    <p:sldId id="373" r:id="rId39"/>
    <p:sldId id="399" r:id="rId40"/>
    <p:sldId id="377" r:id="rId41"/>
    <p:sldId id="378" r:id="rId42"/>
    <p:sldId id="3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AECBC-0590-41CD-A171-1A5812AF2DBE}" type="doc">
      <dgm:prSet loTypeId="urn:microsoft.com/office/officeart/2011/layout/Tab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462B2A-FBF8-4133-8599-9220687EC9AC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    Type A (Augmented</a:t>
          </a:r>
          <a:r>
            <a:rPr lang="en-US" sz="2700" dirty="0" smtClean="0"/>
            <a:t>)</a:t>
          </a:r>
          <a:endParaRPr lang="en-US" sz="2700" dirty="0"/>
        </a:p>
      </dgm:t>
    </dgm:pt>
    <dgm:pt modelId="{E4209EC2-AABC-41C4-BA71-87D66D3FF7A2}" type="parTrans" cxnId="{86E660E2-FD76-4D98-B8DD-5267B05DA23C}">
      <dgm:prSet/>
      <dgm:spPr/>
      <dgm:t>
        <a:bodyPr/>
        <a:lstStyle/>
        <a:p>
          <a:endParaRPr lang="en-US"/>
        </a:p>
      </dgm:t>
    </dgm:pt>
    <dgm:pt modelId="{B1A5B620-C2D4-46DB-B1CD-8B3AAE93A09F}" type="sibTrans" cxnId="{86E660E2-FD76-4D98-B8DD-5267B05DA23C}">
      <dgm:prSet/>
      <dgm:spPr/>
      <dgm:t>
        <a:bodyPr/>
        <a:lstStyle/>
        <a:p>
          <a:endParaRPr lang="en-US"/>
        </a:p>
      </dgm:t>
    </dgm:pt>
    <dgm:pt modelId="{F9EACE2F-0DD8-49CE-AD39-1D5EAEBB7CA1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Type B (Bizarre)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7C1B12-5C18-4056-B036-252FEC5549F1}" type="parTrans" cxnId="{A61D7887-5FFC-4BB6-BBE5-C28629CB2933}">
      <dgm:prSet/>
      <dgm:spPr/>
      <dgm:t>
        <a:bodyPr/>
        <a:lstStyle/>
        <a:p>
          <a:endParaRPr lang="en-US"/>
        </a:p>
      </dgm:t>
    </dgm:pt>
    <dgm:pt modelId="{ED5FD86B-8E73-46D5-9851-F85B8E09659C}" type="sibTrans" cxnId="{A61D7887-5FFC-4BB6-BBE5-C28629CB2933}">
      <dgm:prSet/>
      <dgm:spPr/>
      <dgm:t>
        <a:bodyPr/>
        <a:lstStyle/>
        <a:p>
          <a:endParaRPr lang="en-US"/>
        </a:p>
      </dgm:t>
    </dgm:pt>
    <dgm:pt modelId="{C7B6C389-1CD1-42F8-AE28-6C2A635A08ED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Type C (Chronic)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9FC4AC-22D4-472F-9F1B-B1982D46B129}" type="parTrans" cxnId="{24362ED6-6DBE-4410-8C50-9D41A01E4ACC}">
      <dgm:prSet/>
      <dgm:spPr/>
      <dgm:t>
        <a:bodyPr/>
        <a:lstStyle/>
        <a:p>
          <a:endParaRPr lang="en-US"/>
        </a:p>
      </dgm:t>
    </dgm:pt>
    <dgm:pt modelId="{D0152C80-C77E-4F99-A043-5946F490392E}" type="sibTrans" cxnId="{24362ED6-6DBE-4410-8C50-9D41A01E4ACC}">
      <dgm:prSet/>
      <dgm:spPr/>
      <dgm:t>
        <a:bodyPr/>
        <a:lstStyle/>
        <a:p>
          <a:endParaRPr lang="en-US"/>
        </a:p>
      </dgm:t>
    </dgm:pt>
    <dgm:pt modelId="{40997738-E348-420A-B09E-0C971D7AECB5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Type D (Delayed</a:t>
          </a:r>
          <a:r>
            <a:rPr lang="en-US" sz="2700" dirty="0" smtClean="0"/>
            <a:t>)</a:t>
          </a:r>
          <a:endParaRPr lang="en-US" sz="2700" dirty="0"/>
        </a:p>
      </dgm:t>
    </dgm:pt>
    <dgm:pt modelId="{63B124CA-DAA5-4385-995A-170C734619F6}" type="parTrans" cxnId="{6333FECE-C4F6-4FE1-8B19-449356A230D2}">
      <dgm:prSet/>
      <dgm:spPr/>
      <dgm:t>
        <a:bodyPr/>
        <a:lstStyle/>
        <a:p>
          <a:endParaRPr lang="en-US"/>
        </a:p>
      </dgm:t>
    </dgm:pt>
    <dgm:pt modelId="{F77A4EB2-21F9-4B81-8E85-33868B06D0E8}" type="sibTrans" cxnId="{6333FECE-C4F6-4FE1-8B19-449356A230D2}">
      <dgm:prSet/>
      <dgm:spPr/>
      <dgm:t>
        <a:bodyPr/>
        <a:lstStyle/>
        <a:p>
          <a:endParaRPr lang="en-US"/>
        </a:p>
      </dgm:t>
    </dgm:pt>
    <dgm:pt modelId="{69040C69-1009-408D-8B95-AB3BD7A25296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  Type E (End of use)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B43641-3997-47BA-AB23-4BC0E53E6FF2}" type="parTrans" cxnId="{AF313332-2BEA-4A17-98AC-C324014D3554}">
      <dgm:prSet/>
      <dgm:spPr/>
      <dgm:t>
        <a:bodyPr/>
        <a:lstStyle/>
        <a:p>
          <a:endParaRPr lang="en-US"/>
        </a:p>
      </dgm:t>
    </dgm:pt>
    <dgm:pt modelId="{4C49B49F-7CD0-4A94-A810-2E481B9BEE79}" type="sibTrans" cxnId="{AF313332-2BEA-4A17-98AC-C324014D3554}">
      <dgm:prSet/>
      <dgm:spPr/>
      <dgm:t>
        <a:bodyPr/>
        <a:lstStyle/>
        <a:p>
          <a:endParaRPr lang="en-US"/>
        </a:p>
      </dgm:t>
    </dgm:pt>
    <dgm:pt modelId="{B704B893-2224-4D23-8E0A-1B32666AF3E1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Type F (Failure of therapy)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787F2D-5895-47B7-B6DA-0FD1546ABC76}" type="parTrans" cxnId="{D2108B95-BCCA-42C3-8FD4-B980E7FA1845}">
      <dgm:prSet/>
      <dgm:spPr/>
      <dgm:t>
        <a:bodyPr/>
        <a:lstStyle/>
        <a:p>
          <a:endParaRPr lang="en-US"/>
        </a:p>
      </dgm:t>
    </dgm:pt>
    <dgm:pt modelId="{33BC354D-A259-41E8-BF3F-EB3181F0496D}" type="sibTrans" cxnId="{D2108B95-BCCA-42C3-8FD4-B980E7FA1845}">
      <dgm:prSet/>
      <dgm:spPr/>
      <dgm:t>
        <a:bodyPr/>
        <a:lstStyle/>
        <a:p>
          <a:endParaRPr lang="en-US"/>
        </a:p>
      </dgm:t>
    </dgm:pt>
    <dgm:pt modelId="{655A0E0D-8500-458D-97C9-43797B98D3F4}" type="pres">
      <dgm:prSet presAssocID="{2FBAECBC-0590-41CD-A171-1A5812AF2DB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FB29B0-D094-477D-ADB2-3396CF5B8B88}" type="pres">
      <dgm:prSet presAssocID="{64462B2A-FBF8-4133-8599-9220687EC9AC}" presName="composite" presStyleCnt="0"/>
      <dgm:spPr/>
    </dgm:pt>
    <dgm:pt modelId="{EA60016C-31DB-4FF6-8323-A851D9D6DBF0}" type="pres">
      <dgm:prSet presAssocID="{64462B2A-FBF8-4133-8599-9220687EC9A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2D6B3-740A-4132-92F9-9C9486A2EDE6}" type="pres">
      <dgm:prSet presAssocID="{64462B2A-FBF8-4133-8599-9220687EC9AC}" presName="Parent" presStyleLbl="alignNode1" presStyleIdx="0" presStyleCnt="6" custScaleX="250371" custLinFactNeighborX="2787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D78B-77EE-4502-BEFD-0BBE7DFCA2D4}" type="pres">
      <dgm:prSet presAssocID="{64462B2A-FBF8-4133-8599-9220687EC9AC}" presName="Accent" presStyleLbl="parChTrans1D1" presStyleIdx="0" presStyleCnt="6"/>
      <dgm:spPr/>
    </dgm:pt>
    <dgm:pt modelId="{A86D3CE8-91FF-4007-B670-254B6FA1A407}" type="pres">
      <dgm:prSet presAssocID="{B1A5B620-C2D4-46DB-B1CD-8B3AAE93A09F}" presName="sibTrans" presStyleCnt="0"/>
      <dgm:spPr/>
    </dgm:pt>
    <dgm:pt modelId="{F2A40C8B-7029-4F7C-BCF6-2B016F5ECF64}" type="pres">
      <dgm:prSet presAssocID="{F9EACE2F-0DD8-49CE-AD39-1D5EAEBB7CA1}" presName="composite" presStyleCnt="0"/>
      <dgm:spPr/>
    </dgm:pt>
    <dgm:pt modelId="{511C73F0-3640-44CB-AEEA-95AD5E41520D}" type="pres">
      <dgm:prSet presAssocID="{F9EACE2F-0DD8-49CE-AD39-1D5EAEBB7CA1}" presName="First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70E3-52A0-4BD8-93A8-3F2AA466D4F8}" type="pres">
      <dgm:prSet presAssocID="{F9EACE2F-0DD8-49CE-AD39-1D5EAEBB7CA1}" presName="Parent" presStyleLbl="alignNode1" presStyleIdx="1" presStyleCnt="6" custScaleX="221775" custLinFactNeighborX="2870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0F675-CBE6-4E56-BBAB-B716BC198460}" type="pres">
      <dgm:prSet presAssocID="{F9EACE2F-0DD8-49CE-AD39-1D5EAEBB7CA1}" presName="Accent" presStyleLbl="parChTrans1D1" presStyleIdx="1" presStyleCnt="6"/>
      <dgm:spPr/>
    </dgm:pt>
    <dgm:pt modelId="{E4BC58DF-0395-4C5B-A391-7AA55039E090}" type="pres">
      <dgm:prSet presAssocID="{ED5FD86B-8E73-46D5-9851-F85B8E09659C}" presName="sibTrans" presStyleCnt="0"/>
      <dgm:spPr/>
    </dgm:pt>
    <dgm:pt modelId="{E04B2057-C043-48B8-AE1A-75F6B41CB910}" type="pres">
      <dgm:prSet presAssocID="{C7B6C389-1CD1-42F8-AE28-6C2A635A08ED}" presName="composite" presStyleCnt="0"/>
      <dgm:spPr/>
    </dgm:pt>
    <dgm:pt modelId="{C6DE2AE3-0578-4DBA-A535-265D986C354D}" type="pres">
      <dgm:prSet presAssocID="{C7B6C389-1CD1-42F8-AE28-6C2A635A08ED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40E23-497D-448E-BD90-01B93EF1FA03}" type="pres">
      <dgm:prSet presAssocID="{C7B6C389-1CD1-42F8-AE28-6C2A635A08ED}" presName="Parent" presStyleLbl="alignNode1" presStyleIdx="2" presStyleCnt="6" custScaleX="222183" custLinFactNeighborX="2901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CB1C4-AE62-482F-907B-DE42B315CD45}" type="pres">
      <dgm:prSet presAssocID="{C7B6C389-1CD1-42F8-AE28-6C2A635A08ED}" presName="Accent" presStyleLbl="parChTrans1D1" presStyleIdx="2" presStyleCnt="6"/>
      <dgm:spPr/>
    </dgm:pt>
    <dgm:pt modelId="{034BEAF6-246A-47E0-9873-6EEBA3FC1655}" type="pres">
      <dgm:prSet presAssocID="{D0152C80-C77E-4F99-A043-5946F490392E}" presName="sibTrans" presStyleCnt="0"/>
      <dgm:spPr/>
    </dgm:pt>
    <dgm:pt modelId="{ED69F4B9-F937-4EC2-8A1D-8096027F6F3D}" type="pres">
      <dgm:prSet presAssocID="{40997738-E348-420A-B09E-0C971D7AECB5}" presName="composite" presStyleCnt="0"/>
      <dgm:spPr/>
    </dgm:pt>
    <dgm:pt modelId="{7D4F01EC-4856-465D-9B00-E2CC0EA972F7}" type="pres">
      <dgm:prSet presAssocID="{40997738-E348-420A-B09E-0C971D7AECB5}" presName="First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1287517-B11B-4C80-832D-A1505CB2DD3C}" type="pres">
      <dgm:prSet presAssocID="{40997738-E348-420A-B09E-0C971D7AECB5}" presName="Parent" presStyleLbl="alignNode1" presStyleIdx="3" presStyleCnt="6" custScaleX="222776" custLinFactNeighborX="303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CF6F6-E4FF-48BD-82FB-EF3BE73EF47C}" type="pres">
      <dgm:prSet presAssocID="{40997738-E348-420A-B09E-0C971D7AECB5}" presName="Accent" presStyleLbl="parChTrans1D1" presStyleIdx="3" presStyleCnt="6"/>
      <dgm:spPr/>
    </dgm:pt>
    <dgm:pt modelId="{681147EC-B12B-4F89-9A42-B6381DD49DB6}" type="pres">
      <dgm:prSet presAssocID="{F77A4EB2-21F9-4B81-8E85-33868B06D0E8}" presName="sibTrans" presStyleCnt="0"/>
      <dgm:spPr/>
    </dgm:pt>
    <dgm:pt modelId="{1F41BFAC-2F58-45C9-A5CF-3762A91C92A3}" type="pres">
      <dgm:prSet presAssocID="{69040C69-1009-408D-8B95-AB3BD7A25296}" presName="composite" presStyleCnt="0"/>
      <dgm:spPr/>
    </dgm:pt>
    <dgm:pt modelId="{23094208-1F67-4568-9A9C-40668473537A}" type="pres">
      <dgm:prSet presAssocID="{69040C69-1009-408D-8B95-AB3BD7A25296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1032ADA-EC4F-4DDB-999C-3393B317F3D9}" type="pres">
      <dgm:prSet presAssocID="{69040C69-1009-408D-8B95-AB3BD7A25296}" presName="Parent" presStyleLbl="alignNode1" presStyleIdx="4" presStyleCnt="6" custScaleX="221851" custLinFactNeighborX="307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29BB-8F79-4FB8-9AE0-C61E2CDA3B82}" type="pres">
      <dgm:prSet presAssocID="{69040C69-1009-408D-8B95-AB3BD7A25296}" presName="Accent" presStyleLbl="parChTrans1D1" presStyleIdx="4" presStyleCnt="6"/>
      <dgm:spPr/>
    </dgm:pt>
    <dgm:pt modelId="{8AF7B25D-54BD-4E9D-BAB2-F74540A6DBA1}" type="pres">
      <dgm:prSet presAssocID="{4C49B49F-7CD0-4A94-A810-2E481B9BEE79}" presName="sibTrans" presStyleCnt="0"/>
      <dgm:spPr/>
    </dgm:pt>
    <dgm:pt modelId="{11108F2E-41B7-4CFB-BFC7-68F10BBEA1A8}" type="pres">
      <dgm:prSet presAssocID="{B704B893-2224-4D23-8E0A-1B32666AF3E1}" presName="composite" presStyleCnt="0"/>
      <dgm:spPr/>
    </dgm:pt>
    <dgm:pt modelId="{6DE92285-1B74-45C0-A215-345423C08705}" type="pres">
      <dgm:prSet presAssocID="{B704B893-2224-4D23-8E0A-1B32666AF3E1}" presName="First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54E57-24C2-483E-B8F9-5C68C1B9CD8A}" type="pres">
      <dgm:prSet presAssocID="{B704B893-2224-4D23-8E0A-1B32666AF3E1}" presName="Parent" presStyleLbl="alignNode1" presStyleIdx="5" presStyleCnt="6" custScaleX="308494" custLinFactNeighborX="5304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E1F7-943D-4065-B63D-9FFC7699FA96}" type="pres">
      <dgm:prSet presAssocID="{B704B893-2224-4D23-8E0A-1B32666AF3E1}" presName="Accent" presStyleLbl="parChTrans1D1" presStyleIdx="5" presStyleCnt="6"/>
      <dgm:spPr/>
    </dgm:pt>
  </dgm:ptLst>
  <dgm:cxnLst>
    <dgm:cxn modelId="{6F0B71B9-E12C-40C1-96E2-0D70CA8A9B00}" type="presOf" srcId="{F9EACE2F-0DD8-49CE-AD39-1D5EAEBB7CA1}" destId="{AB8B70E3-52A0-4BD8-93A8-3F2AA466D4F8}" srcOrd="0" destOrd="0" presId="urn:microsoft.com/office/officeart/2011/layout/TabList"/>
    <dgm:cxn modelId="{24362ED6-6DBE-4410-8C50-9D41A01E4ACC}" srcId="{2FBAECBC-0590-41CD-A171-1A5812AF2DBE}" destId="{C7B6C389-1CD1-42F8-AE28-6C2A635A08ED}" srcOrd="2" destOrd="0" parTransId="{3D9FC4AC-22D4-472F-9F1B-B1982D46B129}" sibTransId="{D0152C80-C77E-4F99-A043-5946F490392E}"/>
    <dgm:cxn modelId="{F53B0DE3-AABF-4C79-8BBD-73BD2B77BC70}" type="presOf" srcId="{2FBAECBC-0590-41CD-A171-1A5812AF2DBE}" destId="{655A0E0D-8500-458D-97C9-43797B98D3F4}" srcOrd="0" destOrd="0" presId="urn:microsoft.com/office/officeart/2011/layout/TabList"/>
    <dgm:cxn modelId="{6333FECE-C4F6-4FE1-8B19-449356A230D2}" srcId="{2FBAECBC-0590-41CD-A171-1A5812AF2DBE}" destId="{40997738-E348-420A-B09E-0C971D7AECB5}" srcOrd="3" destOrd="0" parTransId="{63B124CA-DAA5-4385-995A-170C734619F6}" sibTransId="{F77A4EB2-21F9-4B81-8E85-33868B06D0E8}"/>
    <dgm:cxn modelId="{D2108B95-BCCA-42C3-8FD4-B980E7FA1845}" srcId="{2FBAECBC-0590-41CD-A171-1A5812AF2DBE}" destId="{B704B893-2224-4D23-8E0A-1B32666AF3E1}" srcOrd="5" destOrd="0" parTransId="{47787F2D-5895-47B7-B6DA-0FD1546ABC76}" sibTransId="{33BC354D-A259-41E8-BF3F-EB3181F0496D}"/>
    <dgm:cxn modelId="{C87C4F51-ACDE-4DD1-8048-BDF2E2B56A00}" type="presOf" srcId="{64462B2A-FBF8-4133-8599-9220687EC9AC}" destId="{E1B2D6B3-740A-4132-92F9-9C9486A2EDE6}" srcOrd="0" destOrd="0" presId="urn:microsoft.com/office/officeart/2011/layout/TabList"/>
    <dgm:cxn modelId="{86E660E2-FD76-4D98-B8DD-5267B05DA23C}" srcId="{2FBAECBC-0590-41CD-A171-1A5812AF2DBE}" destId="{64462B2A-FBF8-4133-8599-9220687EC9AC}" srcOrd="0" destOrd="0" parTransId="{E4209EC2-AABC-41C4-BA71-87D66D3FF7A2}" sibTransId="{B1A5B620-C2D4-46DB-B1CD-8B3AAE93A09F}"/>
    <dgm:cxn modelId="{4B05A95F-72F0-45DE-9F63-0C84FDD6F7DC}" type="presOf" srcId="{B704B893-2224-4D23-8E0A-1B32666AF3E1}" destId="{01A54E57-24C2-483E-B8F9-5C68C1B9CD8A}" srcOrd="0" destOrd="0" presId="urn:microsoft.com/office/officeart/2011/layout/TabList"/>
    <dgm:cxn modelId="{A61D7887-5FFC-4BB6-BBE5-C28629CB2933}" srcId="{2FBAECBC-0590-41CD-A171-1A5812AF2DBE}" destId="{F9EACE2F-0DD8-49CE-AD39-1D5EAEBB7CA1}" srcOrd="1" destOrd="0" parTransId="{587C1B12-5C18-4056-B036-252FEC5549F1}" sibTransId="{ED5FD86B-8E73-46D5-9851-F85B8E09659C}"/>
    <dgm:cxn modelId="{AF313332-2BEA-4A17-98AC-C324014D3554}" srcId="{2FBAECBC-0590-41CD-A171-1A5812AF2DBE}" destId="{69040C69-1009-408D-8B95-AB3BD7A25296}" srcOrd="4" destOrd="0" parTransId="{6AB43641-3997-47BA-AB23-4BC0E53E6FF2}" sibTransId="{4C49B49F-7CD0-4A94-A810-2E481B9BEE79}"/>
    <dgm:cxn modelId="{3A0D63E2-94D5-43E0-99E8-077E4A683C45}" type="presOf" srcId="{C7B6C389-1CD1-42F8-AE28-6C2A635A08ED}" destId="{F1B40E23-497D-448E-BD90-01B93EF1FA03}" srcOrd="0" destOrd="0" presId="urn:microsoft.com/office/officeart/2011/layout/TabList"/>
    <dgm:cxn modelId="{54C9EF3D-A588-4CBB-9B59-423269E957F6}" type="presOf" srcId="{69040C69-1009-408D-8B95-AB3BD7A25296}" destId="{31032ADA-EC4F-4DDB-999C-3393B317F3D9}" srcOrd="0" destOrd="0" presId="urn:microsoft.com/office/officeart/2011/layout/TabList"/>
    <dgm:cxn modelId="{CB3FADC2-3526-4FA1-BA37-F1E21CA0DCCC}" type="presOf" srcId="{40997738-E348-420A-B09E-0C971D7AECB5}" destId="{01287517-B11B-4C80-832D-A1505CB2DD3C}" srcOrd="0" destOrd="0" presId="urn:microsoft.com/office/officeart/2011/layout/TabList"/>
    <dgm:cxn modelId="{4605768F-1C2B-4C09-B357-A675E47D9905}" type="presParOf" srcId="{655A0E0D-8500-458D-97C9-43797B98D3F4}" destId="{11FB29B0-D094-477D-ADB2-3396CF5B8B88}" srcOrd="0" destOrd="0" presId="urn:microsoft.com/office/officeart/2011/layout/TabList"/>
    <dgm:cxn modelId="{D53455B1-35C8-4379-82B2-A3DE5673F9C4}" type="presParOf" srcId="{11FB29B0-D094-477D-ADB2-3396CF5B8B88}" destId="{EA60016C-31DB-4FF6-8323-A851D9D6DBF0}" srcOrd="0" destOrd="0" presId="urn:microsoft.com/office/officeart/2011/layout/TabList"/>
    <dgm:cxn modelId="{7E9968F2-5776-4448-97AC-7B2902247405}" type="presParOf" srcId="{11FB29B0-D094-477D-ADB2-3396CF5B8B88}" destId="{E1B2D6B3-740A-4132-92F9-9C9486A2EDE6}" srcOrd="1" destOrd="0" presId="urn:microsoft.com/office/officeart/2011/layout/TabList"/>
    <dgm:cxn modelId="{6DBEDD5F-4CAE-477B-BCB3-23879F550567}" type="presParOf" srcId="{11FB29B0-D094-477D-ADB2-3396CF5B8B88}" destId="{68D8D78B-77EE-4502-BEFD-0BBE7DFCA2D4}" srcOrd="2" destOrd="0" presId="urn:microsoft.com/office/officeart/2011/layout/TabList"/>
    <dgm:cxn modelId="{92B927DD-6820-4D37-AC32-43AE24D79C83}" type="presParOf" srcId="{655A0E0D-8500-458D-97C9-43797B98D3F4}" destId="{A86D3CE8-91FF-4007-B670-254B6FA1A407}" srcOrd="1" destOrd="0" presId="urn:microsoft.com/office/officeart/2011/layout/TabList"/>
    <dgm:cxn modelId="{2A50655C-FF81-4120-9AC6-77A5FDB671E6}" type="presParOf" srcId="{655A0E0D-8500-458D-97C9-43797B98D3F4}" destId="{F2A40C8B-7029-4F7C-BCF6-2B016F5ECF64}" srcOrd="2" destOrd="0" presId="urn:microsoft.com/office/officeart/2011/layout/TabList"/>
    <dgm:cxn modelId="{79B8B64A-6E6B-4557-BCF1-27EAB22A788D}" type="presParOf" srcId="{F2A40C8B-7029-4F7C-BCF6-2B016F5ECF64}" destId="{511C73F0-3640-44CB-AEEA-95AD5E41520D}" srcOrd="0" destOrd="0" presId="urn:microsoft.com/office/officeart/2011/layout/TabList"/>
    <dgm:cxn modelId="{3BC0AD21-FD28-4806-A4EF-6FD8EC68312A}" type="presParOf" srcId="{F2A40C8B-7029-4F7C-BCF6-2B016F5ECF64}" destId="{AB8B70E3-52A0-4BD8-93A8-3F2AA466D4F8}" srcOrd="1" destOrd="0" presId="urn:microsoft.com/office/officeart/2011/layout/TabList"/>
    <dgm:cxn modelId="{3CB1034D-450F-4412-A27E-64265FA7FB75}" type="presParOf" srcId="{F2A40C8B-7029-4F7C-BCF6-2B016F5ECF64}" destId="{11C0F675-CBE6-4E56-BBAB-B716BC198460}" srcOrd="2" destOrd="0" presId="urn:microsoft.com/office/officeart/2011/layout/TabList"/>
    <dgm:cxn modelId="{319255A5-71FC-4A9A-A6B6-8D1B24861C1E}" type="presParOf" srcId="{655A0E0D-8500-458D-97C9-43797B98D3F4}" destId="{E4BC58DF-0395-4C5B-A391-7AA55039E090}" srcOrd="3" destOrd="0" presId="urn:microsoft.com/office/officeart/2011/layout/TabList"/>
    <dgm:cxn modelId="{98FA1790-83A3-4E1E-AEBA-78BF110ACF8B}" type="presParOf" srcId="{655A0E0D-8500-458D-97C9-43797B98D3F4}" destId="{E04B2057-C043-48B8-AE1A-75F6B41CB910}" srcOrd="4" destOrd="0" presId="urn:microsoft.com/office/officeart/2011/layout/TabList"/>
    <dgm:cxn modelId="{06E3ABED-2DEA-41C0-AF7A-87B6CAEBDDB3}" type="presParOf" srcId="{E04B2057-C043-48B8-AE1A-75F6B41CB910}" destId="{C6DE2AE3-0578-4DBA-A535-265D986C354D}" srcOrd="0" destOrd="0" presId="urn:microsoft.com/office/officeart/2011/layout/TabList"/>
    <dgm:cxn modelId="{B679A809-949A-4A03-A805-612DB5DE90A6}" type="presParOf" srcId="{E04B2057-C043-48B8-AE1A-75F6B41CB910}" destId="{F1B40E23-497D-448E-BD90-01B93EF1FA03}" srcOrd="1" destOrd="0" presId="urn:microsoft.com/office/officeart/2011/layout/TabList"/>
    <dgm:cxn modelId="{8031F3F4-7C8D-4D7D-982E-10071603A82A}" type="presParOf" srcId="{E04B2057-C043-48B8-AE1A-75F6B41CB910}" destId="{FFBCB1C4-AE62-482F-907B-DE42B315CD45}" srcOrd="2" destOrd="0" presId="urn:microsoft.com/office/officeart/2011/layout/TabList"/>
    <dgm:cxn modelId="{CCDDA838-F60B-4242-8AEC-0E963167D921}" type="presParOf" srcId="{655A0E0D-8500-458D-97C9-43797B98D3F4}" destId="{034BEAF6-246A-47E0-9873-6EEBA3FC1655}" srcOrd="5" destOrd="0" presId="urn:microsoft.com/office/officeart/2011/layout/TabList"/>
    <dgm:cxn modelId="{2C1FCF25-B87B-4B7B-AB6D-259DF3435004}" type="presParOf" srcId="{655A0E0D-8500-458D-97C9-43797B98D3F4}" destId="{ED69F4B9-F937-4EC2-8A1D-8096027F6F3D}" srcOrd="6" destOrd="0" presId="urn:microsoft.com/office/officeart/2011/layout/TabList"/>
    <dgm:cxn modelId="{A05CE624-B226-44C3-8F93-A42E63C70E08}" type="presParOf" srcId="{ED69F4B9-F937-4EC2-8A1D-8096027F6F3D}" destId="{7D4F01EC-4856-465D-9B00-E2CC0EA972F7}" srcOrd="0" destOrd="0" presId="urn:microsoft.com/office/officeart/2011/layout/TabList"/>
    <dgm:cxn modelId="{E06A3F6C-1CFD-4418-93E2-71A2D972E13C}" type="presParOf" srcId="{ED69F4B9-F937-4EC2-8A1D-8096027F6F3D}" destId="{01287517-B11B-4C80-832D-A1505CB2DD3C}" srcOrd="1" destOrd="0" presId="urn:microsoft.com/office/officeart/2011/layout/TabList"/>
    <dgm:cxn modelId="{B5598170-BB13-460D-A7F9-32E9E2750B05}" type="presParOf" srcId="{ED69F4B9-F937-4EC2-8A1D-8096027F6F3D}" destId="{C74CF6F6-E4FF-48BD-82FB-EF3BE73EF47C}" srcOrd="2" destOrd="0" presId="urn:microsoft.com/office/officeart/2011/layout/TabList"/>
    <dgm:cxn modelId="{F42B0917-103D-4458-AFB9-2DFD45013F66}" type="presParOf" srcId="{655A0E0D-8500-458D-97C9-43797B98D3F4}" destId="{681147EC-B12B-4F89-9A42-B6381DD49DB6}" srcOrd="7" destOrd="0" presId="urn:microsoft.com/office/officeart/2011/layout/TabList"/>
    <dgm:cxn modelId="{B0C2B38E-B029-4838-9E09-D94DC57AA901}" type="presParOf" srcId="{655A0E0D-8500-458D-97C9-43797B98D3F4}" destId="{1F41BFAC-2F58-45C9-A5CF-3762A91C92A3}" srcOrd="8" destOrd="0" presId="urn:microsoft.com/office/officeart/2011/layout/TabList"/>
    <dgm:cxn modelId="{8A8EBE4C-552B-4693-8DC1-55F3F1A62F83}" type="presParOf" srcId="{1F41BFAC-2F58-45C9-A5CF-3762A91C92A3}" destId="{23094208-1F67-4568-9A9C-40668473537A}" srcOrd="0" destOrd="0" presId="urn:microsoft.com/office/officeart/2011/layout/TabList"/>
    <dgm:cxn modelId="{23B103E6-8FE6-4B61-A9A4-383ACF67D2CE}" type="presParOf" srcId="{1F41BFAC-2F58-45C9-A5CF-3762A91C92A3}" destId="{31032ADA-EC4F-4DDB-999C-3393B317F3D9}" srcOrd="1" destOrd="0" presId="urn:microsoft.com/office/officeart/2011/layout/TabList"/>
    <dgm:cxn modelId="{B6260ABD-F371-4432-AF3F-6D5851B95630}" type="presParOf" srcId="{1F41BFAC-2F58-45C9-A5CF-3762A91C92A3}" destId="{4C7829BB-8F79-4FB8-9AE0-C61E2CDA3B82}" srcOrd="2" destOrd="0" presId="urn:microsoft.com/office/officeart/2011/layout/TabList"/>
    <dgm:cxn modelId="{EEBAC494-86C1-4144-BC27-CF81158AAAC5}" type="presParOf" srcId="{655A0E0D-8500-458D-97C9-43797B98D3F4}" destId="{8AF7B25D-54BD-4E9D-BAB2-F74540A6DBA1}" srcOrd="9" destOrd="0" presId="urn:microsoft.com/office/officeart/2011/layout/TabList"/>
    <dgm:cxn modelId="{5BC99177-7B86-4F17-9E96-6D36AD8491D7}" type="presParOf" srcId="{655A0E0D-8500-458D-97C9-43797B98D3F4}" destId="{11108F2E-41B7-4CFB-BFC7-68F10BBEA1A8}" srcOrd="10" destOrd="0" presId="urn:microsoft.com/office/officeart/2011/layout/TabList"/>
    <dgm:cxn modelId="{FAF16CC7-CB6F-4650-9647-E2C4C6D078C0}" type="presParOf" srcId="{11108F2E-41B7-4CFB-BFC7-68F10BBEA1A8}" destId="{6DE92285-1B74-45C0-A215-345423C08705}" srcOrd="0" destOrd="0" presId="urn:microsoft.com/office/officeart/2011/layout/TabList"/>
    <dgm:cxn modelId="{A558C410-920D-4615-93A7-786F49747393}" type="presParOf" srcId="{11108F2E-41B7-4CFB-BFC7-68F10BBEA1A8}" destId="{01A54E57-24C2-483E-B8F9-5C68C1B9CD8A}" srcOrd="1" destOrd="0" presId="urn:microsoft.com/office/officeart/2011/layout/TabList"/>
    <dgm:cxn modelId="{DAEB67E0-3247-45C6-AAEB-149CA0D85AA1}" type="presParOf" srcId="{11108F2E-41B7-4CFB-BFC7-68F10BBEA1A8}" destId="{FED3E1F7-943D-4065-B63D-9FFC7699FA9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EC7A3-97D6-4537-8A36-29A22BA6AB6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EF7A9E-AB1E-4EAA-B8DC-E1408443FD4A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Mild (Level 1-2</a:t>
          </a:r>
          <a:r>
            <a:rPr lang="en-US" sz="3600" dirty="0" smtClean="0"/>
            <a:t>)</a:t>
          </a:r>
          <a:endParaRPr lang="en-US" sz="3600" dirty="0"/>
        </a:p>
      </dgm:t>
    </dgm:pt>
    <dgm:pt modelId="{79E6D579-6C31-41A5-ABF6-257BA7719657}" type="parTrans" cxnId="{7F72D0E6-C659-4A39-8A07-7C432CED2F30}">
      <dgm:prSet/>
      <dgm:spPr/>
      <dgm:t>
        <a:bodyPr/>
        <a:lstStyle/>
        <a:p>
          <a:endParaRPr lang="en-US"/>
        </a:p>
      </dgm:t>
    </dgm:pt>
    <dgm:pt modelId="{2593D9D5-08CD-4AB3-872D-F637D55EB2A5}" type="sibTrans" cxnId="{7F72D0E6-C659-4A39-8A07-7C432CED2F30}">
      <dgm:prSet/>
      <dgm:spPr/>
      <dgm:t>
        <a:bodyPr/>
        <a:lstStyle/>
        <a:p>
          <a:endParaRPr lang="en-US"/>
        </a:p>
      </dgm:t>
    </dgm:pt>
    <dgm:pt modelId="{D5326BA4-9A9D-4885-9224-C328AC53F785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Moderate( Level 3-4)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86497-DC96-4C76-BFF9-AF53B412B3EA}" type="parTrans" cxnId="{2841344B-CBF6-4F34-BFE0-419C53F3971C}">
      <dgm:prSet/>
      <dgm:spPr/>
      <dgm:t>
        <a:bodyPr/>
        <a:lstStyle/>
        <a:p>
          <a:endParaRPr lang="en-US"/>
        </a:p>
      </dgm:t>
    </dgm:pt>
    <dgm:pt modelId="{2A8FD298-8A72-48B8-BB3D-460ABD63E385}" type="sibTrans" cxnId="{2841344B-CBF6-4F34-BFE0-419C53F3971C}">
      <dgm:prSet/>
      <dgm:spPr/>
      <dgm:t>
        <a:bodyPr/>
        <a:lstStyle/>
        <a:p>
          <a:endParaRPr lang="en-US"/>
        </a:p>
      </dgm:t>
    </dgm:pt>
    <dgm:pt modelId="{F3D6243F-CA40-478D-BD01-C0944C18A55A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Severe ( &gt;5)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B8BBB7-AE08-485D-AE6C-853C3971429B}" type="parTrans" cxnId="{815BAA8D-7BC9-4826-98F0-7835C637973F}">
      <dgm:prSet/>
      <dgm:spPr/>
      <dgm:t>
        <a:bodyPr/>
        <a:lstStyle/>
        <a:p>
          <a:endParaRPr lang="en-US"/>
        </a:p>
      </dgm:t>
    </dgm:pt>
    <dgm:pt modelId="{FF82FF76-B80B-4E67-B0ED-7E423C247620}" type="sibTrans" cxnId="{815BAA8D-7BC9-4826-98F0-7835C637973F}">
      <dgm:prSet/>
      <dgm:spPr/>
      <dgm:t>
        <a:bodyPr/>
        <a:lstStyle/>
        <a:p>
          <a:endParaRPr lang="en-US"/>
        </a:p>
      </dgm:t>
    </dgm:pt>
    <dgm:pt modelId="{6D779F06-5F27-4B0E-86C6-E7A1E0DAB62A}" type="pres">
      <dgm:prSet presAssocID="{4A2EC7A3-97D6-4537-8A36-29A22BA6AB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8E5D99-EFF2-4B85-AEFC-02650D30828E}" type="pres">
      <dgm:prSet presAssocID="{64EF7A9E-AB1E-4EAA-B8DC-E1408443FD4A}" presName="parentLin" presStyleCnt="0"/>
      <dgm:spPr/>
    </dgm:pt>
    <dgm:pt modelId="{03DF5740-0C19-4F9C-9C8E-5CF716CF1CD2}" type="pres">
      <dgm:prSet presAssocID="{64EF7A9E-AB1E-4EAA-B8DC-E1408443FD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35E9A6-B773-4CA3-B8BD-4CCFFF782C38}" type="pres">
      <dgm:prSet presAssocID="{64EF7A9E-AB1E-4EAA-B8DC-E1408443FD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3CE9A-19FC-4FA0-9FBB-B0A7FCFA6466}" type="pres">
      <dgm:prSet presAssocID="{64EF7A9E-AB1E-4EAA-B8DC-E1408443FD4A}" presName="negativeSpace" presStyleCnt="0"/>
      <dgm:spPr/>
    </dgm:pt>
    <dgm:pt modelId="{872DA5F6-413C-4E48-86C8-5233C2DB38A7}" type="pres">
      <dgm:prSet presAssocID="{64EF7A9E-AB1E-4EAA-B8DC-E1408443FD4A}" presName="childText" presStyleLbl="conFgAcc1" presStyleIdx="0" presStyleCnt="3">
        <dgm:presLayoutVars>
          <dgm:bulletEnabled val="1"/>
        </dgm:presLayoutVars>
      </dgm:prSet>
      <dgm:spPr/>
    </dgm:pt>
    <dgm:pt modelId="{5272A8DC-2311-4148-A23B-8EE0EB5F010A}" type="pres">
      <dgm:prSet presAssocID="{2593D9D5-08CD-4AB3-872D-F637D55EB2A5}" presName="spaceBetweenRectangles" presStyleCnt="0"/>
      <dgm:spPr/>
    </dgm:pt>
    <dgm:pt modelId="{41A78649-916D-4AF4-B44B-7F1954AAF7A6}" type="pres">
      <dgm:prSet presAssocID="{D5326BA4-9A9D-4885-9224-C328AC53F785}" presName="parentLin" presStyleCnt="0"/>
      <dgm:spPr/>
    </dgm:pt>
    <dgm:pt modelId="{2AF908E2-35BE-404A-A961-13CE14FA34DB}" type="pres">
      <dgm:prSet presAssocID="{D5326BA4-9A9D-4885-9224-C328AC53F7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39A4C5-C4E4-4054-9081-06C0D1884861}" type="pres">
      <dgm:prSet presAssocID="{D5326BA4-9A9D-4885-9224-C328AC53F7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512AC-B03A-4DC4-A2D5-B9AEBDB90FE4}" type="pres">
      <dgm:prSet presAssocID="{D5326BA4-9A9D-4885-9224-C328AC53F785}" presName="negativeSpace" presStyleCnt="0"/>
      <dgm:spPr/>
    </dgm:pt>
    <dgm:pt modelId="{7F342038-2F08-4EA5-A449-1414ED6DE7F1}" type="pres">
      <dgm:prSet presAssocID="{D5326BA4-9A9D-4885-9224-C328AC53F785}" presName="childText" presStyleLbl="conFgAcc1" presStyleIdx="1" presStyleCnt="3">
        <dgm:presLayoutVars>
          <dgm:bulletEnabled val="1"/>
        </dgm:presLayoutVars>
      </dgm:prSet>
      <dgm:spPr/>
    </dgm:pt>
    <dgm:pt modelId="{AC799409-43B8-49CD-9111-1FC6F5F83CEA}" type="pres">
      <dgm:prSet presAssocID="{2A8FD298-8A72-48B8-BB3D-460ABD63E385}" presName="spaceBetweenRectangles" presStyleCnt="0"/>
      <dgm:spPr/>
    </dgm:pt>
    <dgm:pt modelId="{BACD5C70-CEAC-4DC0-9052-537EBFBE7B6B}" type="pres">
      <dgm:prSet presAssocID="{F3D6243F-CA40-478D-BD01-C0944C18A55A}" presName="parentLin" presStyleCnt="0"/>
      <dgm:spPr/>
    </dgm:pt>
    <dgm:pt modelId="{78EE6D46-3214-4C59-B86E-FB625ADF89D8}" type="pres">
      <dgm:prSet presAssocID="{F3D6243F-CA40-478D-BD01-C0944C18A5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6F08116-7001-4C09-9FA4-6DA0BB275249}" type="pres">
      <dgm:prSet presAssocID="{F3D6243F-CA40-478D-BD01-C0944C18A5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538BA-DD30-45D2-A2EF-AFCE9606A156}" type="pres">
      <dgm:prSet presAssocID="{F3D6243F-CA40-478D-BD01-C0944C18A55A}" presName="negativeSpace" presStyleCnt="0"/>
      <dgm:spPr/>
    </dgm:pt>
    <dgm:pt modelId="{7A5929E2-D188-449C-9CFA-2E7790DEA210}" type="pres">
      <dgm:prSet presAssocID="{F3D6243F-CA40-478D-BD01-C0944C18A55A}" presName="childText" presStyleLbl="conFgAcc1" presStyleIdx="2" presStyleCnt="3" custLinFactNeighborX="1666" custLinFactNeighborY="-16235">
        <dgm:presLayoutVars>
          <dgm:bulletEnabled val="1"/>
        </dgm:presLayoutVars>
      </dgm:prSet>
      <dgm:spPr/>
    </dgm:pt>
  </dgm:ptLst>
  <dgm:cxnLst>
    <dgm:cxn modelId="{4F32F536-5597-40D8-AC62-E249B75F0B68}" type="presOf" srcId="{D5326BA4-9A9D-4885-9224-C328AC53F785}" destId="{2F39A4C5-C4E4-4054-9081-06C0D1884861}" srcOrd="1" destOrd="0" presId="urn:microsoft.com/office/officeart/2005/8/layout/list1"/>
    <dgm:cxn modelId="{610F3413-7372-462B-93A2-2721576DBA5C}" type="presOf" srcId="{64EF7A9E-AB1E-4EAA-B8DC-E1408443FD4A}" destId="{C535E9A6-B773-4CA3-B8BD-4CCFFF782C38}" srcOrd="1" destOrd="0" presId="urn:microsoft.com/office/officeart/2005/8/layout/list1"/>
    <dgm:cxn modelId="{887A7CB9-899A-4310-BAB3-942941CB95B8}" type="presOf" srcId="{4A2EC7A3-97D6-4537-8A36-29A22BA6AB68}" destId="{6D779F06-5F27-4B0E-86C6-E7A1E0DAB62A}" srcOrd="0" destOrd="0" presId="urn:microsoft.com/office/officeart/2005/8/layout/list1"/>
    <dgm:cxn modelId="{231E720A-3EA4-4EE3-9F10-20E5045A8DD0}" type="presOf" srcId="{64EF7A9E-AB1E-4EAA-B8DC-E1408443FD4A}" destId="{03DF5740-0C19-4F9C-9C8E-5CF716CF1CD2}" srcOrd="0" destOrd="0" presId="urn:microsoft.com/office/officeart/2005/8/layout/list1"/>
    <dgm:cxn modelId="{7F72D0E6-C659-4A39-8A07-7C432CED2F30}" srcId="{4A2EC7A3-97D6-4537-8A36-29A22BA6AB68}" destId="{64EF7A9E-AB1E-4EAA-B8DC-E1408443FD4A}" srcOrd="0" destOrd="0" parTransId="{79E6D579-6C31-41A5-ABF6-257BA7719657}" sibTransId="{2593D9D5-08CD-4AB3-872D-F637D55EB2A5}"/>
    <dgm:cxn modelId="{815BAA8D-7BC9-4826-98F0-7835C637973F}" srcId="{4A2EC7A3-97D6-4537-8A36-29A22BA6AB68}" destId="{F3D6243F-CA40-478D-BD01-C0944C18A55A}" srcOrd="2" destOrd="0" parTransId="{F1B8BBB7-AE08-485D-AE6C-853C3971429B}" sibTransId="{FF82FF76-B80B-4E67-B0ED-7E423C247620}"/>
    <dgm:cxn modelId="{F1A1AB53-4248-4704-A5E7-4D56439C1743}" type="presOf" srcId="{D5326BA4-9A9D-4885-9224-C328AC53F785}" destId="{2AF908E2-35BE-404A-A961-13CE14FA34DB}" srcOrd="0" destOrd="0" presId="urn:microsoft.com/office/officeart/2005/8/layout/list1"/>
    <dgm:cxn modelId="{E000EBC3-75E9-47FC-B2E1-A5D953084B0F}" type="presOf" srcId="{F3D6243F-CA40-478D-BD01-C0944C18A55A}" destId="{78EE6D46-3214-4C59-B86E-FB625ADF89D8}" srcOrd="0" destOrd="0" presId="urn:microsoft.com/office/officeart/2005/8/layout/list1"/>
    <dgm:cxn modelId="{2841344B-CBF6-4F34-BFE0-419C53F3971C}" srcId="{4A2EC7A3-97D6-4537-8A36-29A22BA6AB68}" destId="{D5326BA4-9A9D-4885-9224-C328AC53F785}" srcOrd="1" destOrd="0" parTransId="{C1E86497-DC96-4C76-BFF9-AF53B412B3EA}" sibTransId="{2A8FD298-8A72-48B8-BB3D-460ABD63E385}"/>
    <dgm:cxn modelId="{2C8A05DB-E08E-4882-8B9B-BC1017C1B82F}" type="presOf" srcId="{F3D6243F-CA40-478D-BD01-C0944C18A55A}" destId="{76F08116-7001-4C09-9FA4-6DA0BB275249}" srcOrd="1" destOrd="0" presId="urn:microsoft.com/office/officeart/2005/8/layout/list1"/>
    <dgm:cxn modelId="{7CECCFA5-EDFC-467F-9338-7AF84B81C390}" type="presParOf" srcId="{6D779F06-5F27-4B0E-86C6-E7A1E0DAB62A}" destId="{C08E5D99-EFF2-4B85-AEFC-02650D30828E}" srcOrd="0" destOrd="0" presId="urn:microsoft.com/office/officeart/2005/8/layout/list1"/>
    <dgm:cxn modelId="{7D4B3FD3-915F-4D18-A71F-58F907BE389E}" type="presParOf" srcId="{C08E5D99-EFF2-4B85-AEFC-02650D30828E}" destId="{03DF5740-0C19-4F9C-9C8E-5CF716CF1CD2}" srcOrd="0" destOrd="0" presId="urn:microsoft.com/office/officeart/2005/8/layout/list1"/>
    <dgm:cxn modelId="{2D521D74-1D72-45B3-BB0B-6D0C1DE55772}" type="presParOf" srcId="{C08E5D99-EFF2-4B85-AEFC-02650D30828E}" destId="{C535E9A6-B773-4CA3-B8BD-4CCFFF782C38}" srcOrd="1" destOrd="0" presId="urn:microsoft.com/office/officeart/2005/8/layout/list1"/>
    <dgm:cxn modelId="{8E83495B-1C10-4482-BE7C-66FD44E19C52}" type="presParOf" srcId="{6D779F06-5F27-4B0E-86C6-E7A1E0DAB62A}" destId="{6973CE9A-19FC-4FA0-9FBB-B0A7FCFA6466}" srcOrd="1" destOrd="0" presId="urn:microsoft.com/office/officeart/2005/8/layout/list1"/>
    <dgm:cxn modelId="{D5B441DC-023A-4231-8EB5-DC582409B4BE}" type="presParOf" srcId="{6D779F06-5F27-4B0E-86C6-E7A1E0DAB62A}" destId="{872DA5F6-413C-4E48-86C8-5233C2DB38A7}" srcOrd="2" destOrd="0" presId="urn:microsoft.com/office/officeart/2005/8/layout/list1"/>
    <dgm:cxn modelId="{EBFE0F08-FDA0-41B8-A80A-3A21ADE00368}" type="presParOf" srcId="{6D779F06-5F27-4B0E-86C6-E7A1E0DAB62A}" destId="{5272A8DC-2311-4148-A23B-8EE0EB5F010A}" srcOrd="3" destOrd="0" presId="urn:microsoft.com/office/officeart/2005/8/layout/list1"/>
    <dgm:cxn modelId="{05FF645F-8A52-4CE3-83C0-7E18CA63DEEC}" type="presParOf" srcId="{6D779F06-5F27-4B0E-86C6-E7A1E0DAB62A}" destId="{41A78649-916D-4AF4-B44B-7F1954AAF7A6}" srcOrd="4" destOrd="0" presId="urn:microsoft.com/office/officeart/2005/8/layout/list1"/>
    <dgm:cxn modelId="{2B2039E7-4973-4FA4-B6D8-0DD31846B540}" type="presParOf" srcId="{41A78649-916D-4AF4-B44B-7F1954AAF7A6}" destId="{2AF908E2-35BE-404A-A961-13CE14FA34DB}" srcOrd="0" destOrd="0" presId="urn:microsoft.com/office/officeart/2005/8/layout/list1"/>
    <dgm:cxn modelId="{D8878B2E-9291-4893-BF3B-028A57400ADC}" type="presParOf" srcId="{41A78649-916D-4AF4-B44B-7F1954AAF7A6}" destId="{2F39A4C5-C4E4-4054-9081-06C0D1884861}" srcOrd="1" destOrd="0" presId="urn:microsoft.com/office/officeart/2005/8/layout/list1"/>
    <dgm:cxn modelId="{EA8DA42F-FC48-4BFD-A407-B5AA8E671531}" type="presParOf" srcId="{6D779F06-5F27-4B0E-86C6-E7A1E0DAB62A}" destId="{4DA512AC-B03A-4DC4-A2D5-B9AEBDB90FE4}" srcOrd="5" destOrd="0" presId="urn:microsoft.com/office/officeart/2005/8/layout/list1"/>
    <dgm:cxn modelId="{BEB9B098-CEB8-4C04-9BC8-7F76D25B4184}" type="presParOf" srcId="{6D779F06-5F27-4B0E-86C6-E7A1E0DAB62A}" destId="{7F342038-2F08-4EA5-A449-1414ED6DE7F1}" srcOrd="6" destOrd="0" presId="urn:microsoft.com/office/officeart/2005/8/layout/list1"/>
    <dgm:cxn modelId="{C61C1754-B552-49EE-BE37-F727E254EEAA}" type="presParOf" srcId="{6D779F06-5F27-4B0E-86C6-E7A1E0DAB62A}" destId="{AC799409-43B8-49CD-9111-1FC6F5F83CEA}" srcOrd="7" destOrd="0" presId="urn:microsoft.com/office/officeart/2005/8/layout/list1"/>
    <dgm:cxn modelId="{2B99EAB4-B412-40A8-8D4E-9681CB0952B1}" type="presParOf" srcId="{6D779F06-5F27-4B0E-86C6-E7A1E0DAB62A}" destId="{BACD5C70-CEAC-4DC0-9052-537EBFBE7B6B}" srcOrd="8" destOrd="0" presId="urn:microsoft.com/office/officeart/2005/8/layout/list1"/>
    <dgm:cxn modelId="{D4AFA38D-5CD5-4497-9354-E37708D72119}" type="presParOf" srcId="{BACD5C70-CEAC-4DC0-9052-537EBFBE7B6B}" destId="{78EE6D46-3214-4C59-B86E-FB625ADF89D8}" srcOrd="0" destOrd="0" presId="urn:microsoft.com/office/officeart/2005/8/layout/list1"/>
    <dgm:cxn modelId="{14E10D29-DCAF-416A-A2A5-E2AF9DE17263}" type="presParOf" srcId="{BACD5C70-CEAC-4DC0-9052-537EBFBE7B6B}" destId="{76F08116-7001-4C09-9FA4-6DA0BB275249}" srcOrd="1" destOrd="0" presId="urn:microsoft.com/office/officeart/2005/8/layout/list1"/>
    <dgm:cxn modelId="{DAA75198-3507-48FD-8B0F-6BD6B292AE79}" type="presParOf" srcId="{6D779F06-5F27-4B0E-86C6-E7A1E0DAB62A}" destId="{2CF538BA-DD30-45D2-A2EF-AFCE9606A156}" srcOrd="9" destOrd="0" presId="urn:microsoft.com/office/officeart/2005/8/layout/list1"/>
    <dgm:cxn modelId="{A21DEB06-897B-4F5D-863D-57C3FB857625}" type="presParOf" srcId="{6D779F06-5F27-4B0E-86C6-E7A1E0DAB62A}" destId="{7A5929E2-D188-449C-9CFA-2E7790DEA2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D4F4-DB8D-4E69-8DF4-D5995B93FDC0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93AF48-FF28-4791-A6B2-F10F4EC06A44}">
      <dgm:prSet phldrT="[Text]"/>
      <dgm:spPr/>
      <dgm:t>
        <a:bodyPr/>
        <a:lstStyle/>
        <a:p>
          <a:r>
            <a:rPr lang="en-US" dirty="0" smtClean="0"/>
            <a:t>Yes </a:t>
          </a:r>
          <a:endParaRPr lang="en-US" dirty="0"/>
        </a:p>
      </dgm:t>
    </dgm:pt>
    <dgm:pt modelId="{15DCB592-AC78-434A-9316-96F2439F7CC4}" type="parTrans" cxnId="{3EA9C646-9411-44B6-8C8D-66948C77BEAB}">
      <dgm:prSet/>
      <dgm:spPr/>
      <dgm:t>
        <a:bodyPr/>
        <a:lstStyle/>
        <a:p>
          <a:endParaRPr lang="en-US"/>
        </a:p>
      </dgm:t>
    </dgm:pt>
    <dgm:pt modelId="{BD912D2D-4102-43FD-AB7F-5A0DDC4EF22B}" type="sibTrans" cxnId="{3EA9C646-9411-44B6-8C8D-66948C77BEAB}">
      <dgm:prSet/>
      <dgm:spPr/>
      <dgm:t>
        <a:bodyPr/>
        <a:lstStyle/>
        <a:p>
          <a:endParaRPr lang="en-US"/>
        </a:p>
      </dgm:t>
    </dgm:pt>
    <dgm:pt modelId="{9D50DCC0-9A58-47D1-95AF-4B5428FB1580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Timely recognition of symptoms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30C99C-9B4B-4454-89CA-7B5914AE94DF}" type="parTrans" cxnId="{053800F3-0836-4784-93AE-D4E02F06D5E4}">
      <dgm:prSet/>
      <dgm:spPr/>
      <dgm:t>
        <a:bodyPr/>
        <a:lstStyle/>
        <a:p>
          <a:endParaRPr lang="en-US"/>
        </a:p>
      </dgm:t>
    </dgm:pt>
    <dgm:pt modelId="{1312725D-8916-40FA-BF12-6FA864AE3DC1}" type="sibTrans" cxnId="{053800F3-0836-4784-93AE-D4E02F06D5E4}">
      <dgm:prSet/>
      <dgm:spPr/>
      <dgm:t>
        <a:bodyPr/>
        <a:lstStyle/>
        <a:p>
          <a:endParaRPr lang="en-US"/>
        </a:p>
      </dgm:t>
    </dgm:pt>
    <dgm:pt modelId="{924A0685-1EA2-422F-9EA0-A92F12605D9A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Required knowledge and skill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10C366-271F-4809-9D5D-7A3BAFC8267F}" type="parTrans" cxnId="{394A441F-ECF5-4DDE-A483-37AED7E4AB30}">
      <dgm:prSet/>
      <dgm:spPr/>
      <dgm:t>
        <a:bodyPr/>
        <a:lstStyle/>
        <a:p>
          <a:endParaRPr lang="en-US"/>
        </a:p>
      </dgm:t>
    </dgm:pt>
    <dgm:pt modelId="{D15D70DA-B24F-446C-AF8C-F387A5E7CCFD}" type="sibTrans" cxnId="{394A441F-ECF5-4DDE-A483-37AED7E4AB30}">
      <dgm:prSet/>
      <dgm:spPr/>
      <dgm:t>
        <a:bodyPr/>
        <a:lstStyle/>
        <a:p>
          <a:endParaRPr lang="en-US"/>
        </a:p>
      </dgm:t>
    </dgm:pt>
    <dgm:pt modelId="{69D753A0-D509-4EF4-AA19-E77BCF09A30C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Appropriate management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E5E346-D879-43A6-B462-F1881F6808D9}" type="parTrans" cxnId="{37109290-D91A-4D4A-836B-529F8AA5DB67}">
      <dgm:prSet/>
      <dgm:spPr/>
      <dgm:t>
        <a:bodyPr/>
        <a:lstStyle/>
        <a:p>
          <a:endParaRPr lang="en-US"/>
        </a:p>
      </dgm:t>
    </dgm:pt>
    <dgm:pt modelId="{675A8FCA-A190-43DF-81A7-9B99B440B1DB}" type="sibTrans" cxnId="{37109290-D91A-4D4A-836B-529F8AA5DB67}">
      <dgm:prSet/>
      <dgm:spPr/>
      <dgm:t>
        <a:bodyPr/>
        <a:lstStyle/>
        <a:p>
          <a:endParaRPr lang="en-US"/>
        </a:p>
      </dgm:t>
    </dgm:pt>
    <dgm:pt modelId="{E230EF12-F1AB-42C4-A361-8B91BF2ABC70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Reporting</a:t>
          </a:r>
          <a:r>
            <a:rPr lang="en-US" sz="1000" dirty="0" smtClean="0"/>
            <a:t> </a:t>
          </a:r>
          <a:endParaRPr lang="en-US" sz="1000" dirty="0"/>
        </a:p>
      </dgm:t>
    </dgm:pt>
    <dgm:pt modelId="{58434304-1318-4B59-A095-DE0104445F42}" type="parTrans" cxnId="{2671B752-D660-4523-8494-639D70896B68}">
      <dgm:prSet/>
      <dgm:spPr/>
      <dgm:t>
        <a:bodyPr/>
        <a:lstStyle/>
        <a:p>
          <a:endParaRPr lang="en-US"/>
        </a:p>
      </dgm:t>
    </dgm:pt>
    <dgm:pt modelId="{8B751B51-8111-404C-9F27-96706662B600}" type="sibTrans" cxnId="{2671B752-D660-4523-8494-639D70896B68}">
      <dgm:prSet/>
      <dgm:spPr/>
      <dgm:t>
        <a:bodyPr/>
        <a:lstStyle/>
        <a:p>
          <a:endParaRPr lang="en-US"/>
        </a:p>
      </dgm:t>
    </dgm:pt>
    <dgm:pt modelId="{6BF89B9E-4681-474E-8E38-B6D778F8E8E4}" type="pres">
      <dgm:prSet presAssocID="{3DE4D4F4-DB8D-4E69-8DF4-D5995B93FD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06E36-5650-4BAB-BEFC-0803B74FF0C9}" type="pres">
      <dgm:prSet presAssocID="{3E93AF48-FF28-4791-A6B2-F10F4EC06A44}" presName="centerShape" presStyleLbl="node0" presStyleIdx="0" presStyleCnt="1"/>
      <dgm:spPr/>
      <dgm:t>
        <a:bodyPr/>
        <a:lstStyle/>
        <a:p>
          <a:endParaRPr lang="en-US"/>
        </a:p>
      </dgm:t>
    </dgm:pt>
    <dgm:pt modelId="{834878F9-DD00-44C9-B0FE-AF3A57337A98}" type="pres">
      <dgm:prSet presAssocID="{F030C99C-9B4B-4454-89CA-7B5914AE94DF}" presName="Name9" presStyleLbl="parChTrans1D2" presStyleIdx="0" presStyleCnt="4"/>
      <dgm:spPr/>
      <dgm:t>
        <a:bodyPr/>
        <a:lstStyle/>
        <a:p>
          <a:endParaRPr lang="en-US"/>
        </a:p>
      </dgm:t>
    </dgm:pt>
    <dgm:pt modelId="{26ACE065-3B6C-402A-BE84-260BDDF3238B}" type="pres">
      <dgm:prSet presAssocID="{F030C99C-9B4B-4454-89CA-7B5914AE94D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46C6A90-2609-497F-8F07-AEFEAB21F2B7}" type="pres">
      <dgm:prSet presAssocID="{9D50DCC0-9A58-47D1-95AF-4B5428FB1580}" presName="node" presStyleLbl="node1" presStyleIdx="0" presStyleCnt="4" custScaleX="135775" custScaleY="115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27B29-B916-426A-810B-644B79DF68C8}" type="pres">
      <dgm:prSet presAssocID="{8310C366-271F-4809-9D5D-7A3BAFC8267F}" presName="Name9" presStyleLbl="parChTrans1D2" presStyleIdx="1" presStyleCnt="4"/>
      <dgm:spPr/>
      <dgm:t>
        <a:bodyPr/>
        <a:lstStyle/>
        <a:p>
          <a:endParaRPr lang="en-US"/>
        </a:p>
      </dgm:t>
    </dgm:pt>
    <dgm:pt modelId="{B259FE83-1205-4675-B221-C1A18AAF5619}" type="pres">
      <dgm:prSet presAssocID="{8310C366-271F-4809-9D5D-7A3BAFC8267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B1DCA78-8F6B-4C93-B699-97154F7DF3B2}" type="pres">
      <dgm:prSet presAssocID="{924A0685-1EA2-422F-9EA0-A92F12605D9A}" presName="node" presStyleLbl="node1" presStyleIdx="1" presStyleCnt="4" custScaleX="142625" custScaleY="147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7CC6B-D14D-4A8B-91EF-BDBC613D198F}" type="pres">
      <dgm:prSet presAssocID="{F6E5E346-D879-43A6-B462-F1881F6808D9}" presName="Name9" presStyleLbl="parChTrans1D2" presStyleIdx="2" presStyleCnt="4"/>
      <dgm:spPr/>
      <dgm:t>
        <a:bodyPr/>
        <a:lstStyle/>
        <a:p>
          <a:endParaRPr lang="en-US"/>
        </a:p>
      </dgm:t>
    </dgm:pt>
    <dgm:pt modelId="{064E2C1D-A5C9-42FE-8D8A-D41D5D745CCE}" type="pres">
      <dgm:prSet presAssocID="{F6E5E346-D879-43A6-B462-F1881F6808D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5A85075-893D-4128-A3E6-D3A14E4AEB44}" type="pres">
      <dgm:prSet presAssocID="{69D753A0-D509-4EF4-AA19-E77BCF09A30C}" presName="node" presStyleLbl="node1" presStyleIdx="2" presStyleCnt="4" custScaleX="180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D90EC-C36B-457E-AC95-93DF348212CB}" type="pres">
      <dgm:prSet presAssocID="{58434304-1318-4B59-A095-DE0104445F4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1CBAEC0-5AE0-44A4-9668-4F702CCF913B}" type="pres">
      <dgm:prSet presAssocID="{58434304-1318-4B59-A095-DE0104445F4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B0D4083-C43E-490D-86C2-506B5C06EDBA}" type="pres">
      <dgm:prSet presAssocID="{E230EF12-F1AB-42C4-A361-8B91BF2ABC70}" presName="node" presStyleLbl="node1" presStyleIdx="3" presStyleCnt="4" custScaleX="121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2FFAD-5691-4CAC-BEE3-02ED86D8F245}" type="presOf" srcId="{8310C366-271F-4809-9D5D-7A3BAFC8267F}" destId="{39F27B29-B916-426A-810B-644B79DF68C8}" srcOrd="0" destOrd="0" presId="urn:microsoft.com/office/officeart/2005/8/layout/radial1"/>
    <dgm:cxn modelId="{1CE34342-87DF-4CAC-A8C3-107038F650EA}" type="presOf" srcId="{8310C366-271F-4809-9D5D-7A3BAFC8267F}" destId="{B259FE83-1205-4675-B221-C1A18AAF5619}" srcOrd="1" destOrd="0" presId="urn:microsoft.com/office/officeart/2005/8/layout/radial1"/>
    <dgm:cxn modelId="{C93F9C87-87EE-45EA-90DD-28812B4C72C8}" type="presOf" srcId="{58434304-1318-4B59-A095-DE0104445F42}" destId="{F1CBAEC0-5AE0-44A4-9668-4F702CCF913B}" srcOrd="1" destOrd="0" presId="urn:microsoft.com/office/officeart/2005/8/layout/radial1"/>
    <dgm:cxn modelId="{937D4E4F-82BA-46E7-86C2-6290197FC26E}" type="presOf" srcId="{58434304-1318-4B59-A095-DE0104445F42}" destId="{844D90EC-C36B-457E-AC95-93DF348212CB}" srcOrd="0" destOrd="0" presId="urn:microsoft.com/office/officeart/2005/8/layout/radial1"/>
    <dgm:cxn modelId="{55625201-4285-475C-8B55-9031A2E809DF}" type="presOf" srcId="{69D753A0-D509-4EF4-AA19-E77BCF09A30C}" destId="{15A85075-893D-4128-A3E6-D3A14E4AEB44}" srcOrd="0" destOrd="0" presId="urn:microsoft.com/office/officeart/2005/8/layout/radial1"/>
    <dgm:cxn modelId="{E1F672CF-797C-4C7D-BA29-2F7079F5842E}" type="presOf" srcId="{E230EF12-F1AB-42C4-A361-8B91BF2ABC70}" destId="{BB0D4083-C43E-490D-86C2-506B5C06EDBA}" srcOrd="0" destOrd="0" presId="urn:microsoft.com/office/officeart/2005/8/layout/radial1"/>
    <dgm:cxn modelId="{A021F925-A63C-403C-8DDF-49F094C590D9}" type="presOf" srcId="{F030C99C-9B4B-4454-89CA-7B5914AE94DF}" destId="{834878F9-DD00-44C9-B0FE-AF3A57337A98}" srcOrd="0" destOrd="0" presId="urn:microsoft.com/office/officeart/2005/8/layout/radial1"/>
    <dgm:cxn modelId="{3EA9C646-9411-44B6-8C8D-66948C77BEAB}" srcId="{3DE4D4F4-DB8D-4E69-8DF4-D5995B93FDC0}" destId="{3E93AF48-FF28-4791-A6B2-F10F4EC06A44}" srcOrd="0" destOrd="0" parTransId="{15DCB592-AC78-434A-9316-96F2439F7CC4}" sibTransId="{BD912D2D-4102-43FD-AB7F-5A0DDC4EF22B}"/>
    <dgm:cxn modelId="{6FE363A2-37E6-4019-BCB2-4FF3B46A3698}" type="presOf" srcId="{F6E5E346-D879-43A6-B462-F1881F6808D9}" destId="{064E2C1D-A5C9-42FE-8D8A-D41D5D745CCE}" srcOrd="1" destOrd="0" presId="urn:microsoft.com/office/officeart/2005/8/layout/radial1"/>
    <dgm:cxn modelId="{FB197E80-27E2-46A3-9F59-42480EFF705B}" type="presOf" srcId="{924A0685-1EA2-422F-9EA0-A92F12605D9A}" destId="{0B1DCA78-8F6B-4C93-B699-97154F7DF3B2}" srcOrd="0" destOrd="0" presId="urn:microsoft.com/office/officeart/2005/8/layout/radial1"/>
    <dgm:cxn modelId="{647FF8AF-E7F0-4D26-9EE3-A84D89AB4EE7}" type="presOf" srcId="{3E93AF48-FF28-4791-A6B2-F10F4EC06A44}" destId="{96606E36-5650-4BAB-BEFC-0803B74FF0C9}" srcOrd="0" destOrd="0" presId="urn:microsoft.com/office/officeart/2005/8/layout/radial1"/>
    <dgm:cxn modelId="{63A5EE27-DE76-4726-B3E7-F64ACA5D6F47}" type="presOf" srcId="{F030C99C-9B4B-4454-89CA-7B5914AE94DF}" destId="{26ACE065-3B6C-402A-BE84-260BDDF3238B}" srcOrd="1" destOrd="0" presId="urn:microsoft.com/office/officeart/2005/8/layout/radial1"/>
    <dgm:cxn modelId="{98E91C73-9B54-4553-A6D3-E2351CE20A14}" type="presOf" srcId="{3DE4D4F4-DB8D-4E69-8DF4-D5995B93FDC0}" destId="{6BF89B9E-4681-474E-8E38-B6D778F8E8E4}" srcOrd="0" destOrd="0" presId="urn:microsoft.com/office/officeart/2005/8/layout/radial1"/>
    <dgm:cxn modelId="{37109290-D91A-4D4A-836B-529F8AA5DB67}" srcId="{3E93AF48-FF28-4791-A6B2-F10F4EC06A44}" destId="{69D753A0-D509-4EF4-AA19-E77BCF09A30C}" srcOrd="2" destOrd="0" parTransId="{F6E5E346-D879-43A6-B462-F1881F6808D9}" sibTransId="{675A8FCA-A190-43DF-81A7-9B99B440B1DB}"/>
    <dgm:cxn modelId="{394A441F-ECF5-4DDE-A483-37AED7E4AB30}" srcId="{3E93AF48-FF28-4791-A6B2-F10F4EC06A44}" destId="{924A0685-1EA2-422F-9EA0-A92F12605D9A}" srcOrd="1" destOrd="0" parTransId="{8310C366-271F-4809-9D5D-7A3BAFC8267F}" sibTransId="{D15D70DA-B24F-446C-AF8C-F387A5E7CCFD}"/>
    <dgm:cxn modelId="{2671B752-D660-4523-8494-639D70896B68}" srcId="{3E93AF48-FF28-4791-A6B2-F10F4EC06A44}" destId="{E230EF12-F1AB-42C4-A361-8B91BF2ABC70}" srcOrd="3" destOrd="0" parTransId="{58434304-1318-4B59-A095-DE0104445F42}" sibTransId="{8B751B51-8111-404C-9F27-96706662B600}"/>
    <dgm:cxn modelId="{6BD6DA55-5B7F-4954-A01C-A2A6ABBB6045}" type="presOf" srcId="{9D50DCC0-9A58-47D1-95AF-4B5428FB1580}" destId="{246C6A90-2609-497F-8F07-AEFEAB21F2B7}" srcOrd="0" destOrd="0" presId="urn:microsoft.com/office/officeart/2005/8/layout/radial1"/>
    <dgm:cxn modelId="{919BDD9E-9580-4124-884A-25EAE17D21B1}" type="presOf" srcId="{F6E5E346-D879-43A6-B462-F1881F6808D9}" destId="{4A67CC6B-D14D-4A8B-91EF-BDBC613D198F}" srcOrd="0" destOrd="0" presId="urn:microsoft.com/office/officeart/2005/8/layout/radial1"/>
    <dgm:cxn modelId="{053800F3-0836-4784-93AE-D4E02F06D5E4}" srcId="{3E93AF48-FF28-4791-A6B2-F10F4EC06A44}" destId="{9D50DCC0-9A58-47D1-95AF-4B5428FB1580}" srcOrd="0" destOrd="0" parTransId="{F030C99C-9B4B-4454-89CA-7B5914AE94DF}" sibTransId="{1312725D-8916-40FA-BF12-6FA864AE3DC1}"/>
    <dgm:cxn modelId="{D28EB25C-A883-41B7-84C1-8DBC048EB139}" type="presParOf" srcId="{6BF89B9E-4681-474E-8E38-B6D778F8E8E4}" destId="{96606E36-5650-4BAB-BEFC-0803B74FF0C9}" srcOrd="0" destOrd="0" presId="urn:microsoft.com/office/officeart/2005/8/layout/radial1"/>
    <dgm:cxn modelId="{6BE4D4A4-2F3F-4B10-81CB-0994D7A2D6C3}" type="presParOf" srcId="{6BF89B9E-4681-474E-8E38-B6D778F8E8E4}" destId="{834878F9-DD00-44C9-B0FE-AF3A57337A98}" srcOrd="1" destOrd="0" presId="urn:microsoft.com/office/officeart/2005/8/layout/radial1"/>
    <dgm:cxn modelId="{874E7147-184C-4D27-A2BB-3A1B7E910E74}" type="presParOf" srcId="{834878F9-DD00-44C9-B0FE-AF3A57337A98}" destId="{26ACE065-3B6C-402A-BE84-260BDDF3238B}" srcOrd="0" destOrd="0" presId="urn:microsoft.com/office/officeart/2005/8/layout/radial1"/>
    <dgm:cxn modelId="{94822C43-40C9-4031-8496-1E6E27EADE9A}" type="presParOf" srcId="{6BF89B9E-4681-474E-8E38-B6D778F8E8E4}" destId="{246C6A90-2609-497F-8F07-AEFEAB21F2B7}" srcOrd="2" destOrd="0" presId="urn:microsoft.com/office/officeart/2005/8/layout/radial1"/>
    <dgm:cxn modelId="{BDB091DB-3E4B-4420-9CE7-201085BF6AF6}" type="presParOf" srcId="{6BF89B9E-4681-474E-8E38-B6D778F8E8E4}" destId="{39F27B29-B916-426A-810B-644B79DF68C8}" srcOrd="3" destOrd="0" presId="urn:microsoft.com/office/officeart/2005/8/layout/radial1"/>
    <dgm:cxn modelId="{460D4E9D-5998-413D-9003-D06423517239}" type="presParOf" srcId="{39F27B29-B916-426A-810B-644B79DF68C8}" destId="{B259FE83-1205-4675-B221-C1A18AAF5619}" srcOrd="0" destOrd="0" presId="urn:microsoft.com/office/officeart/2005/8/layout/radial1"/>
    <dgm:cxn modelId="{E3EF72A9-62F2-4BD3-B960-BBE23A60FE96}" type="presParOf" srcId="{6BF89B9E-4681-474E-8E38-B6D778F8E8E4}" destId="{0B1DCA78-8F6B-4C93-B699-97154F7DF3B2}" srcOrd="4" destOrd="0" presId="urn:microsoft.com/office/officeart/2005/8/layout/radial1"/>
    <dgm:cxn modelId="{1F0F6DB3-FF04-44CB-BA56-9EF0FD5BEA63}" type="presParOf" srcId="{6BF89B9E-4681-474E-8E38-B6D778F8E8E4}" destId="{4A67CC6B-D14D-4A8B-91EF-BDBC613D198F}" srcOrd="5" destOrd="0" presId="urn:microsoft.com/office/officeart/2005/8/layout/radial1"/>
    <dgm:cxn modelId="{473698B9-67CB-4F7E-BC37-B46CB5AB9EA0}" type="presParOf" srcId="{4A67CC6B-D14D-4A8B-91EF-BDBC613D198F}" destId="{064E2C1D-A5C9-42FE-8D8A-D41D5D745CCE}" srcOrd="0" destOrd="0" presId="urn:microsoft.com/office/officeart/2005/8/layout/radial1"/>
    <dgm:cxn modelId="{8C9CF398-2E61-4D48-880C-7B394CD05076}" type="presParOf" srcId="{6BF89B9E-4681-474E-8E38-B6D778F8E8E4}" destId="{15A85075-893D-4128-A3E6-D3A14E4AEB44}" srcOrd="6" destOrd="0" presId="urn:microsoft.com/office/officeart/2005/8/layout/radial1"/>
    <dgm:cxn modelId="{53FC27D6-3158-4AE0-ACCB-9578EB58F1AC}" type="presParOf" srcId="{6BF89B9E-4681-474E-8E38-B6D778F8E8E4}" destId="{844D90EC-C36B-457E-AC95-93DF348212CB}" srcOrd="7" destOrd="0" presId="urn:microsoft.com/office/officeart/2005/8/layout/radial1"/>
    <dgm:cxn modelId="{8777BDDD-532D-4BA0-B814-3674CCF5BCAC}" type="presParOf" srcId="{844D90EC-C36B-457E-AC95-93DF348212CB}" destId="{F1CBAEC0-5AE0-44A4-9668-4F702CCF913B}" srcOrd="0" destOrd="0" presId="urn:microsoft.com/office/officeart/2005/8/layout/radial1"/>
    <dgm:cxn modelId="{23CE93A0-C7A1-452C-8759-30D01FEFBCC3}" type="presParOf" srcId="{6BF89B9E-4681-474E-8E38-B6D778F8E8E4}" destId="{BB0D4083-C43E-490D-86C2-506B5C06EDBA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E36A6D-68AA-4F69-8894-222A1DAE452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BB885B1-BF10-40BB-B0FA-12E6979D81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detect the nature and frequency of ADRs</a:t>
          </a:r>
          <a:endParaRPr lang="en-US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749DC-C9F3-453A-9D3A-1E87EF70A2F1}" type="parTrans" cxnId="{021CE257-8B68-4C09-ADF1-14926D00B4B2}">
      <dgm:prSet/>
      <dgm:spPr/>
      <dgm:t>
        <a:bodyPr/>
        <a:lstStyle/>
        <a:p>
          <a:endParaRPr lang="en-US"/>
        </a:p>
      </dgm:t>
    </dgm:pt>
    <dgm:pt modelId="{11523316-62B7-4AC5-94C0-F30375A8C944}" type="sibTrans" cxnId="{021CE257-8B68-4C09-ADF1-14926D00B4B2}">
      <dgm:prSet/>
      <dgm:spPr/>
      <dgm:t>
        <a:bodyPr/>
        <a:lstStyle/>
        <a:p>
          <a:endParaRPr lang="en-US"/>
        </a:p>
      </dgm:t>
    </dgm:pt>
    <dgm:pt modelId="{843DE0C3-413D-4529-B644-078980FCF09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identify the risk factors that predispose, induce or influence the development ,incidence, severity of adverse reactions in population</a:t>
          </a:r>
          <a:endParaRPr lang="en-US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1BCD4A-480E-4627-9DF5-DF31A6B28782}" type="parTrans" cxnId="{E699BCF5-99F5-4BE0-A30D-6DC30A542C6C}">
      <dgm:prSet/>
      <dgm:spPr/>
      <dgm:t>
        <a:bodyPr/>
        <a:lstStyle/>
        <a:p>
          <a:endParaRPr lang="en-US"/>
        </a:p>
      </dgm:t>
    </dgm:pt>
    <dgm:pt modelId="{DA9B2F52-B16F-4447-B320-239630CB60EB}" type="sibTrans" cxnId="{E699BCF5-99F5-4BE0-A30D-6DC30A542C6C}">
      <dgm:prSet/>
      <dgm:spPr/>
      <dgm:t>
        <a:bodyPr/>
        <a:lstStyle/>
        <a:p>
          <a:endParaRPr lang="en-US"/>
        </a:p>
      </dgm:t>
    </dgm:pt>
    <dgm:pt modelId="{E887AEFF-E360-4977-B9BA-932BF2156256}" type="pres">
      <dgm:prSet presAssocID="{78E36A6D-68AA-4F69-8894-222A1DAE45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6BBC6-C36A-4C6F-8530-9F0E4480ADF3}" type="pres">
      <dgm:prSet presAssocID="{3BB885B1-BF10-40BB-B0FA-12E6979D814C}" presName="parentLin" presStyleCnt="0"/>
      <dgm:spPr/>
      <dgm:t>
        <a:bodyPr/>
        <a:lstStyle/>
        <a:p>
          <a:endParaRPr lang="en-US"/>
        </a:p>
      </dgm:t>
    </dgm:pt>
    <dgm:pt modelId="{EB8EC112-939F-4D3D-B843-2FFB672B712F}" type="pres">
      <dgm:prSet presAssocID="{3BB885B1-BF10-40BB-B0FA-12E6979D814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86BD4C9-7998-447B-ADD3-CD9B2655ECD4}" type="pres">
      <dgm:prSet presAssocID="{3BB885B1-BF10-40BB-B0FA-12E6979D814C}" presName="parentText" presStyleLbl="node1" presStyleIdx="0" presStyleCnt="2" custScaleX="120800" custScaleY="122105" custLinFactNeighborY="600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25681-4834-47F2-B068-E6600F201978}" type="pres">
      <dgm:prSet presAssocID="{3BB885B1-BF10-40BB-B0FA-12E6979D814C}" presName="negativeSpace" presStyleCnt="0"/>
      <dgm:spPr/>
      <dgm:t>
        <a:bodyPr/>
        <a:lstStyle/>
        <a:p>
          <a:endParaRPr lang="en-US"/>
        </a:p>
      </dgm:t>
    </dgm:pt>
    <dgm:pt modelId="{77982D65-DC2B-476A-ACCD-9C75153D08F8}" type="pres">
      <dgm:prSet presAssocID="{3BB885B1-BF10-40BB-B0FA-12E6979D814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612EA-05BA-4BCC-BCD0-D4A66563C431}" type="pres">
      <dgm:prSet presAssocID="{11523316-62B7-4AC5-94C0-F30375A8C944}" presName="spaceBetweenRectangles" presStyleCnt="0"/>
      <dgm:spPr/>
      <dgm:t>
        <a:bodyPr/>
        <a:lstStyle/>
        <a:p>
          <a:endParaRPr lang="en-US"/>
        </a:p>
      </dgm:t>
    </dgm:pt>
    <dgm:pt modelId="{CB21E68A-0342-4BA5-A28F-D198F1AF0A48}" type="pres">
      <dgm:prSet presAssocID="{843DE0C3-413D-4529-B644-078980FCF09B}" presName="parentLin" presStyleCnt="0"/>
      <dgm:spPr/>
      <dgm:t>
        <a:bodyPr/>
        <a:lstStyle/>
        <a:p>
          <a:endParaRPr lang="en-US"/>
        </a:p>
      </dgm:t>
    </dgm:pt>
    <dgm:pt modelId="{C8A28836-1CD4-4DD1-9F69-EA5C44578B76}" type="pres">
      <dgm:prSet presAssocID="{843DE0C3-413D-4529-B644-078980FCF09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604599-F783-4D6E-A315-E99B719C34CC}" type="pres">
      <dgm:prSet presAssocID="{843DE0C3-413D-4529-B644-078980FCF09B}" presName="parentText" presStyleLbl="node1" presStyleIdx="1" presStyleCnt="2" custScaleX="126403" custScaleY="158256" custLinFactNeighborX="27884" custLinFactNeighborY="34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39FEF-44B9-422B-861F-D11E53E7A354}" type="pres">
      <dgm:prSet presAssocID="{843DE0C3-413D-4529-B644-078980FCF09B}" presName="negativeSpace" presStyleCnt="0"/>
      <dgm:spPr/>
      <dgm:t>
        <a:bodyPr/>
        <a:lstStyle/>
        <a:p>
          <a:endParaRPr lang="en-US"/>
        </a:p>
      </dgm:t>
    </dgm:pt>
    <dgm:pt modelId="{661D3CE4-C7E9-49F0-ADF4-DB2F18443AFC}" type="pres">
      <dgm:prSet presAssocID="{843DE0C3-413D-4529-B644-078980FCF09B}" presName="childText" presStyleLbl="conFgAcc1" presStyleIdx="1" presStyleCnt="2" custScaleY="198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8CE45-DFB2-46FC-A5D3-92A95B59B4F2}" type="presOf" srcId="{3BB885B1-BF10-40BB-B0FA-12E6979D814C}" destId="{686BD4C9-7998-447B-ADD3-CD9B2655ECD4}" srcOrd="1" destOrd="0" presId="urn:microsoft.com/office/officeart/2005/8/layout/list1"/>
    <dgm:cxn modelId="{E699BCF5-99F5-4BE0-A30D-6DC30A542C6C}" srcId="{78E36A6D-68AA-4F69-8894-222A1DAE4527}" destId="{843DE0C3-413D-4529-B644-078980FCF09B}" srcOrd="1" destOrd="0" parTransId="{6A1BCD4A-480E-4627-9DF5-DF31A6B28782}" sibTransId="{DA9B2F52-B16F-4447-B320-239630CB60EB}"/>
    <dgm:cxn modelId="{ECEF346B-6BAF-4EE9-82F9-4E3BD0A9811B}" type="presOf" srcId="{843DE0C3-413D-4529-B644-078980FCF09B}" destId="{61604599-F783-4D6E-A315-E99B719C34CC}" srcOrd="1" destOrd="0" presId="urn:microsoft.com/office/officeart/2005/8/layout/list1"/>
    <dgm:cxn modelId="{CEC526B8-BA19-4BD0-B760-36800F82744D}" type="presOf" srcId="{843DE0C3-413D-4529-B644-078980FCF09B}" destId="{C8A28836-1CD4-4DD1-9F69-EA5C44578B76}" srcOrd="0" destOrd="0" presId="urn:microsoft.com/office/officeart/2005/8/layout/list1"/>
    <dgm:cxn modelId="{44CF02B1-D8EA-4068-A692-98E7E976113D}" type="presOf" srcId="{3BB885B1-BF10-40BB-B0FA-12E6979D814C}" destId="{EB8EC112-939F-4D3D-B843-2FFB672B712F}" srcOrd="0" destOrd="0" presId="urn:microsoft.com/office/officeart/2005/8/layout/list1"/>
    <dgm:cxn modelId="{67975FB8-6491-419A-955B-B52BE2C19620}" type="presOf" srcId="{78E36A6D-68AA-4F69-8894-222A1DAE4527}" destId="{E887AEFF-E360-4977-B9BA-932BF2156256}" srcOrd="0" destOrd="0" presId="urn:microsoft.com/office/officeart/2005/8/layout/list1"/>
    <dgm:cxn modelId="{021CE257-8B68-4C09-ADF1-14926D00B4B2}" srcId="{78E36A6D-68AA-4F69-8894-222A1DAE4527}" destId="{3BB885B1-BF10-40BB-B0FA-12E6979D814C}" srcOrd="0" destOrd="0" parTransId="{11F749DC-C9F3-453A-9D3A-1E87EF70A2F1}" sibTransId="{11523316-62B7-4AC5-94C0-F30375A8C944}"/>
    <dgm:cxn modelId="{41813787-6A8F-4201-BCDC-7530800D046E}" type="presParOf" srcId="{E887AEFF-E360-4977-B9BA-932BF2156256}" destId="{2826BBC6-C36A-4C6F-8530-9F0E4480ADF3}" srcOrd="0" destOrd="0" presId="urn:microsoft.com/office/officeart/2005/8/layout/list1"/>
    <dgm:cxn modelId="{61DD3A81-D046-4507-AA60-F571447C40C0}" type="presParOf" srcId="{2826BBC6-C36A-4C6F-8530-9F0E4480ADF3}" destId="{EB8EC112-939F-4D3D-B843-2FFB672B712F}" srcOrd="0" destOrd="0" presId="urn:microsoft.com/office/officeart/2005/8/layout/list1"/>
    <dgm:cxn modelId="{48CA050D-F4A8-4FA6-8AE5-6F393D14F428}" type="presParOf" srcId="{2826BBC6-C36A-4C6F-8530-9F0E4480ADF3}" destId="{686BD4C9-7998-447B-ADD3-CD9B2655ECD4}" srcOrd="1" destOrd="0" presId="urn:microsoft.com/office/officeart/2005/8/layout/list1"/>
    <dgm:cxn modelId="{AC08C17B-AAF1-4269-91AA-2DB0DE23D05D}" type="presParOf" srcId="{E887AEFF-E360-4977-B9BA-932BF2156256}" destId="{62625681-4834-47F2-B068-E6600F201978}" srcOrd="1" destOrd="0" presId="urn:microsoft.com/office/officeart/2005/8/layout/list1"/>
    <dgm:cxn modelId="{C391F17D-ABF3-4164-8948-EAE3036EED8E}" type="presParOf" srcId="{E887AEFF-E360-4977-B9BA-932BF2156256}" destId="{77982D65-DC2B-476A-ACCD-9C75153D08F8}" srcOrd="2" destOrd="0" presId="urn:microsoft.com/office/officeart/2005/8/layout/list1"/>
    <dgm:cxn modelId="{B723CB78-738F-49FB-B38B-A8387ADAA15D}" type="presParOf" srcId="{E887AEFF-E360-4977-B9BA-932BF2156256}" destId="{EEE612EA-05BA-4BCC-BCD0-D4A66563C431}" srcOrd="3" destOrd="0" presId="urn:microsoft.com/office/officeart/2005/8/layout/list1"/>
    <dgm:cxn modelId="{AA6F9438-3F39-4C6F-A043-D78B469714FA}" type="presParOf" srcId="{E887AEFF-E360-4977-B9BA-932BF2156256}" destId="{CB21E68A-0342-4BA5-A28F-D198F1AF0A48}" srcOrd="4" destOrd="0" presId="urn:microsoft.com/office/officeart/2005/8/layout/list1"/>
    <dgm:cxn modelId="{E6DB437E-EB81-4C1E-91F8-7DFF3EB729B4}" type="presParOf" srcId="{CB21E68A-0342-4BA5-A28F-D198F1AF0A48}" destId="{C8A28836-1CD4-4DD1-9F69-EA5C44578B76}" srcOrd="0" destOrd="0" presId="urn:microsoft.com/office/officeart/2005/8/layout/list1"/>
    <dgm:cxn modelId="{490101C3-F6A8-4EFA-A2AC-3D4403A2DD70}" type="presParOf" srcId="{CB21E68A-0342-4BA5-A28F-D198F1AF0A48}" destId="{61604599-F783-4D6E-A315-E99B719C34CC}" srcOrd="1" destOrd="0" presId="urn:microsoft.com/office/officeart/2005/8/layout/list1"/>
    <dgm:cxn modelId="{A168F2F9-FED5-490B-9919-62492403C0D0}" type="presParOf" srcId="{E887AEFF-E360-4977-B9BA-932BF2156256}" destId="{F5539FEF-44B9-422B-861F-D11E53E7A354}" srcOrd="5" destOrd="0" presId="urn:microsoft.com/office/officeart/2005/8/layout/list1"/>
    <dgm:cxn modelId="{32DE6A91-1E7E-4D15-AEB2-87D8C4773580}" type="presParOf" srcId="{E887AEFF-E360-4977-B9BA-932BF2156256}" destId="{661D3CE4-C7E9-49F0-ADF4-DB2F18443A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67E28-68CA-4CF3-B651-74C45F545B45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161A04-3303-4792-AD86-27D2371095F6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Solicited </a:t>
          </a:r>
        </a:p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report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798F00-27C9-4123-9B9B-119DB26A4E6C}" type="parTrans" cxnId="{EAE9DD20-DF5E-4F82-AD61-BB273455A376}">
      <dgm:prSet/>
      <dgm:spPr/>
      <dgm:t>
        <a:bodyPr/>
        <a:lstStyle/>
        <a:p>
          <a:endParaRPr lang="en-US"/>
        </a:p>
      </dgm:t>
    </dgm:pt>
    <dgm:pt modelId="{AF666B44-B2E6-4348-B473-006AE5AC5512}" type="sibTrans" cxnId="{EAE9DD20-DF5E-4F82-AD61-BB273455A376}">
      <dgm:prSet/>
      <dgm:spPr/>
      <dgm:t>
        <a:bodyPr/>
        <a:lstStyle/>
        <a:p>
          <a:endParaRPr lang="en-US"/>
        </a:p>
      </dgm:t>
    </dgm:pt>
    <dgm:pt modelId="{291DD8F0-1A8F-41E0-9CF4-95D5A0F7C8CC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Unsolicited report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22232-87B7-4D4A-93FA-F7A7C0091096}" type="parTrans" cxnId="{721C99AC-05F6-461D-8229-B3010DE47DC8}">
      <dgm:prSet/>
      <dgm:spPr/>
      <dgm:t>
        <a:bodyPr/>
        <a:lstStyle/>
        <a:p>
          <a:endParaRPr lang="en-US"/>
        </a:p>
      </dgm:t>
    </dgm:pt>
    <dgm:pt modelId="{E6516047-3212-4670-A615-B6C1B0EBB674}" type="sibTrans" cxnId="{721C99AC-05F6-461D-8229-B3010DE47DC8}">
      <dgm:prSet/>
      <dgm:spPr/>
      <dgm:t>
        <a:bodyPr/>
        <a:lstStyle/>
        <a:p>
          <a:endParaRPr lang="en-US"/>
        </a:p>
      </dgm:t>
    </dgm:pt>
    <dgm:pt modelId="{C88B7A0B-990C-42D9-9859-617B3CA478AA}" type="pres">
      <dgm:prSet presAssocID="{12767E28-68CA-4CF3-B651-74C45F545B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F7C93-F6AB-4218-B184-04C6A32DD94D}" type="pres">
      <dgm:prSet presAssocID="{EE161A04-3303-4792-AD86-27D2371095F6}" presName="arrow" presStyleLbl="node1" presStyleIdx="0" presStyleCnt="2" custScaleY="100466" custRadScaleRad="89949" custRadScaleInc="-4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73D0A-9A3B-4AC0-AA48-7E95E28B0A5F}" type="pres">
      <dgm:prSet presAssocID="{291DD8F0-1A8F-41E0-9CF4-95D5A0F7C8CC}" presName="arrow" presStyleLbl="node1" presStyleIdx="1" presStyleCnt="2" custScaleY="100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2E4E9-EF51-4782-AB02-2573152E6B0B}" type="presOf" srcId="{EE161A04-3303-4792-AD86-27D2371095F6}" destId="{137F7C93-F6AB-4218-B184-04C6A32DD94D}" srcOrd="0" destOrd="0" presId="urn:microsoft.com/office/officeart/2005/8/layout/arrow5"/>
    <dgm:cxn modelId="{44B9EDF6-1D87-493F-AACE-0DEAE25075E1}" type="presOf" srcId="{291DD8F0-1A8F-41E0-9CF4-95D5A0F7C8CC}" destId="{07673D0A-9A3B-4AC0-AA48-7E95E28B0A5F}" srcOrd="0" destOrd="0" presId="urn:microsoft.com/office/officeart/2005/8/layout/arrow5"/>
    <dgm:cxn modelId="{7DA0872D-EB48-4E79-ACD0-FE0F2DEC16EB}" type="presOf" srcId="{12767E28-68CA-4CF3-B651-74C45F545B45}" destId="{C88B7A0B-990C-42D9-9859-617B3CA478AA}" srcOrd="0" destOrd="0" presId="urn:microsoft.com/office/officeart/2005/8/layout/arrow5"/>
    <dgm:cxn modelId="{721C99AC-05F6-461D-8229-B3010DE47DC8}" srcId="{12767E28-68CA-4CF3-B651-74C45F545B45}" destId="{291DD8F0-1A8F-41E0-9CF4-95D5A0F7C8CC}" srcOrd="1" destOrd="0" parTransId="{F6222232-87B7-4D4A-93FA-F7A7C0091096}" sibTransId="{E6516047-3212-4670-A615-B6C1B0EBB674}"/>
    <dgm:cxn modelId="{EAE9DD20-DF5E-4F82-AD61-BB273455A376}" srcId="{12767E28-68CA-4CF3-B651-74C45F545B45}" destId="{EE161A04-3303-4792-AD86-27D2371095F6}" srcOrd="0" destOrd="0" parTransId="{DB798F00-27C9-4123-9B9B-119DB26A4E6C}" sibTransId="{AF666B44-B2E6-4348-B473-006AE5AC5512}"/>
    <dgm:cxn modelId="{19D11EF2-007E-4498-ACFC-AF25B8FF4861}" type="presParOf" srcId="{C88B7A0B-990C-42D9-9859-617B3CA478AA}" destId="{137F7C93-F6AB-4218-B184-04C6A32DD94D}" srcOrd="0" destOrd="0" presId="urn:microsoft.com/office/officeart/2005/8/layout/arrow5"/>
    <dgm:cxn modelId="{A56FE2E3-E63F-4609-AAB9-7C84FD85A073}" type="presParOf" srcId="{C88B7A0B-990C-42D9-9859-617B3CA478AA}" destId="{07673D0A-9A3B-4AC0-AA48-7E95E28B0A5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0EF32-8864-4C24-A365-8D0279A5C30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8BB0E1-7009-45BF-B1F5-7B71C231DA03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Identifying ADR</a:t>
          </a:r>
          <a:endParaRPr lang="en-US" dirty="0"/>
        </a:p>
      </dgm:t>
    </dgm:pt>
    <dgm:pt modelId="{3B6E398E-0542-4562-B36B-4E8400728FF6}" type="parTrans" cxnId="{9F808932-8F70-4F59-9710-54CA0EC20BDA}">
      <dgm:prSet/>
      <dgm:spPr/>
      <dgm:t>
        <a:bodyPr/>
        <a:lstStyle/>
        <a:p>
          <a:endParaRPr lang="en-US"/>
        </a:p>
      </dgm:t>
    </dgm:pt>
    <dgm:pt modelId="{8F0FD266-11BF-497D-B827-7BE8C0099873}" type="sibTrans" cxnId="{9F808932-8F70-4F59-9710-54CA0EC20BDA}">
      <dgm:prSet/>
      <dgm:spPr/>
      <dgm:t>
        <a:bodyPr/>
        <a:lstStyle/>
        <a:p>
          <a:endParaRPr lang="en-US"/>
        </a:p>
      </dgm:t>
    </dgm:pt>
    <dgm:pt modelId="{46578B66-FE1F-451C-A47D-C4D8049D7A5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Assessing causality between drug and suspected reaction</a:t>
          </a:r>
          <a:endParaRPr lang="en-US" dirty="0"/>
        </a:p>
      </dgm:t>
    </dgm:pt>
    <dgm:pt modelId="{7DAD21D3-5913-41B0-A8AA-1A84767DC824}" type="parTrans" cxnId="{FF85D438-F133-43D3-B39E-8C313959EB86}">
      <dgm:prSet/>
      <dgm:spPr/>
      <dgm:t>
        <a:bodyPr/>
        <a:lstStyle/>
        <a:p>
          <a:endParaRPr lang="en-US"/>
        </a:p>
      </dgm:t>
    </dgm:pt>
    <dgm:pt modelId="{59378A8A-BBC8-41C4-BEAA-40DEEAA1B468}" type="sibTrans" cxnId="{FF85D438-F133-43D3-B39E-8C313959EB86}">
      <dgm:prSet/>
      <dgm:spPr/>
      <dgm:t>
        <a:bodyPr/>
        <a:lstStyle/>
        <a:p>
          <a:endParaRPr lang="en-US"/>
        </a:p>
      </dgm:t>
    </dgm:pt>
    <dgm:pt modelId="{0F7BF9D2-275E-4E39-9EE5-157219661E7E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Reporting serious ADRs to PV center / regulatory authority</a:t>
          </a:r>
        </a:p>
        <a:p>
          <a:endParaRPr lang="en-US" dirty="0"/>
        </a:p>
      </dgm:t>
    </dgm:pt>
    <dgm:pt modelId="{7F625439-A67B-4D8D-A380-B63C27042968}" type="parTrans" cxnId="{B77AD966-CD69-48B2-BCD2-CFACC348D3D4}">
      <dgm:prSet/>
      <dgm:spPr/>
      <dgm:t>
        <a:bodyPr/>
        <a:lstStyle/>
        <a:p>
          <a:endParaRPr lang="en-US"/>
        </a:p>
      </dgm:t>
    </dgm:pt>
    <dgm:pt modelId="{8D4BEF82-D892-4B7C-B7A5-B9FFA9CD832B}" type="sibTrans" cxnId="{B77AD966-CD69-48B2-BCD2-CFACC348D3D4}">
      <dgm:prSet/>
      <dgm:spPr/>
      <dgm:t>
        <a:bodyPr/>
        <a:lstStyle/>
        <a:p>
          <a:endParaRPr lang="en-US"/>
        </a:p>
      </dgm:t>
    </dgm:pt>
    <dgm:pt modelId="{73F095CA-7C87-44AF-95F9-8668B416E8E7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Documentation of ADR in patient’s medical record</a:t>
          </a:r>
          <a:endParaRPr lang="en-US" dirty="0"/>
        </a:p>
      </dgm:t>
    </dgm:pt>
    <dgm:pt modelId="{A199DD34-5E29-426E-B780-9FA055C5D1A7}" type="parTrans" cxnId="{D8DD51A9-0217-4E53-940C-8F4BD4A618DF}">
      <dgm:prSet/>
      <dgm:spPr/>
      <dgm:t>
        <a:bodyPr/>
        <a:lstStyle/>
        <a:p>
          <a:endParaRPr lang="en-US"/>
        </a:p>
      </dgm:t>
    </dgm:pt>
    <dgm:pt modelId="{CB52F5D5-184C-4280-9B9E-D8B298742ED7}" type="sibTrans" cxnId="{D8DD51A9-0217-4E53-940C-8F4BD4A618DF}">
      <dgm:prSet/>
      <dgm:spPr/>
      <dgm:t>
        <a:bodyPr/>
        <a:lstStyle/>
        <a:p>
          <a:endParaRPr lang="en-US"/>
        </a:p>
      </dgm:t>
    </dgm:pt>
    <dgm:pt modelId="{2D91B466-C4A8-4845-A9A2-D9B7AC7BDF42}" type="pres">
      <dgm:prSet presAssocID="{B330EF32-8864-4C24-A365-8D0279A5C3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221820-B0EC-4952-994D-DC90A40A647F}" type="pres">
      <dgm:prSet presAssocID="{578BB0E1-7009-45BF-B1F5-7B71C231DA03}" presName="composite" presStyleCnt="0"/>
      <dgm:spPr/>
    </dgm:pt>
    <dgm:pt modelId="{771C3B6F-A7E6-426F-A38D-31F0498665CB}" type="pres">
      <dgm:prSet presAssocID="{578BB0E1-7009-45BF-B1F5-7B71C231DA03}" presName="bentUpArrow1" presStyleLbl="alignImgPlace1" presStyleIdx="0" presStyleCnt="3"/>
      <dgm:spPr/>
    </dgm:pt>
    <dgm:pt modelId="{34FDCE00-145A-41B7-BBFE-8BBDDB6C328B}" type="pres">
      <dgm:prSet presAssocID="{578BB0E1-7009-45BF-B1F5-7B71C231DA03}" presName="ParentText" presStyleLbl="node1" presStyleIdx="0" presStyleCnt="4" custScaleX="182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44303-E78A-4697-8FBA-511EC34C8715}" type="pres">
      <dgm:prSet presAssocID="{578BB0E1-7009-45BF-B1F5-7B71C231DA03}" presName="ChildText" presStyleLbl="revTx" presStyleIdx="0" presStyleCnt="3" custFlipHor="1" custScaleX="114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FE076-66E5-46CF-BEB0-49479F4C745A}" type="pres">
      <dgm:prSet presAssocID="{8F0FD266-11BF-497D-B827-7BE8C0099873}" presName="sibTrans" presStyleCnt="0"/>
      <dgm:spPr/>
    </dgm:pt>
    <dgm:pt modelId="{57F5F3F0-664C-47C6-9C7D-8A23C3798A22}" type="pres">
      <dgm:prSet presAssocID="{46578B66-FE1F-451C-A47D-C4D8049D7A55}" presName="composite" presStyleCnt="0"/>
      <dgm:spPr/>
    </dgm:pt>
    <dgm:pt modelId="{47AFBDD6-6851-45C6-AF06-9D2FACEB4562}" type="pres">
      <dgm:prSet presAssocID="{46578B66-FE1F-451C-A47D-C4D8049D7A55}" presName="bentUpArrow1" presStyleLbl="alignImgPlace1" presStyleIdx="1" presStyleCnt="3"/>
      <dgm:spPr/>
    </dgm:pt>
    <dgm:pt modelId="{42344199-6E9B-4C4E-B65F-9E68A1AE3451}" type="pres">
      <dgm:prSet presAssocID="{46578B66-FE1F-451C-A47D-C4D8049D7A55}" presName="ParentText" presStyleLbl="node1" presStyleIdx="1" presStyleCnt="4" custScaleX="259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AD662-9E35-4523-8F0C-654C27647A82}" type="pres">
      <dgm:prSet presAssocID="{46578B66-FE1F-451C-A47D-C4D8049D7A5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D775A-5B4C-4E17-85E1-D37B81D10AFF}" type="pres">
      <dgm:prSet presAssocID="{59378A8A-BBC8-41C4-BEAA-40DEEAA1B468}" presName="sibTrans" presStyleCnt="0"/>
      <dgm:spPr/>
    </dgm:pt>
    <dgm:pt modelId="{235867E4-FE52-4E54-9615-F6A4C8D719C5}" type="pres">
      <dgm:prSet presAssocID="{73F095CA-7C87-44AF-95F9-8668B416E8E7}" presName="composite" presStyleCnt="0"/>
      <dgm:spPr/>
    </dgm:pt>
    <dgm:pt modelId="{71772CD8-E013-46CF-9AFC-542B30E9C349}" type="pres">
      <dgm:prSet presAssocID="{73F095CA-7C87-44AF-95F9-8668B416E8E7}" presName="bentUpArrow1" presStyleLbl="alignImgPlace1" presStyleIdx="2" presStyleCnt="3"/>
      <dgm:spPr/>
    </dgm:pt>
    <dgm:pt modelId="{DFA22BCE-F97F-4D95-A88F-D9EF71A754DC}" type="pres">
      <dgm:prSet presAssocID="{73F095CA-7C87-44AF-95F9-8668B416E8E7}" presName="ParentText" presStyleLbl="node1" presStyleIdx="2" presStyleCnt="4" custScaleX="184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CA9F9-CF2B-4C56-B00D-E169F17C5CC5}" type="pres">
      <dgm:prSet presAssocID="{73F095CA-7C87-44AF-95F9-8668B416E8E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7811FD1-8179-4746-9608-464D4F7A38F2}" type="pres">
      <dgm:prSet presAssocID="{CB52F5D5-184C-4280-9B9E-D8B298742ED7}" presName="sibTrans" presStyleCnt="0"/>
      <dgm:spPr/>
    </dgm:pt>
    <dgm:pt modelId="{12D1D69D-1F5D-47D4-94F9-ADA4562C1D0C}" type="pres">
      <dgm:prSet presAssocID="{0F7BF9D2-275E-4E39-9EE5-157219661E7E}" presName="composite" presStyleCnt="0"/>
      <dgm:spPr/>
    </dgm:pt>
    <dgm:pt modelId="{B3923698-BB96-4CEC-984F-06144AC82125}" type="pres">
      <dgm:prSet presAssocID="{0F7BF9D2-275E-4E39-9EE5-157219661E7E}" presName="ParentText" presStyleLbl="node1" presStyleIdx="3" presStyleCnt="4" custScaleX="257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D51A9-0217-4E53-940C-8F4BD4A618DF}" srcId="{B330EF32-8864-4C24-A365-8D0279A5C308}" destId="{73F095CA-7C87-44AF-95F9-8668B416E8E7}" srcOrd="2" destOrd="0" parTransId="{A199DD34-5E29-426E-B780-9FA055C5D1A7}" sibTransId="{CB52F5D5-184C-4280-9B9E-D8B298742ED7}"/>
    <dgm:cxn modelId="{58E00964-BE8D-42C5-9E22-73974590BCE0}" type="presOf" srcId="{73F095CA-7C87-44AF-95F9-8668B416E8E7}" destId="{DFA22BCE-F97F-4D95-A88F-D9EF71A754DC}" srcOrd="0" destOrd="0" presId="urn:microsoft.com/office/officeart/2005/8/layout/StepDownProcess"/>
    <dgm:cxn modelId="{9F808932-8F70-4F59-9710-54CA0EC20BDA}" srcId="{B330EF32-8864-4C24-A365-8D0279A5C308}" destId="{578BB0E1-7009-45BF-B1F5-7B71C231DA03}" srcOrd="0" destOrd="0" parTransId="{3B6E398E-0542-4562-B36B-4E8400728FF6}" sibTransId="{8F0FD266-11BF-497D-B827-7BE8C0099873}"/>
    <dgm:cxn modelId="{AC510F30-41BF-442B-AFE0-D4D1343CA467}" type="presOf" srcId="{0F7BF9D2-275E-4E39-9EE5-157219661E7E}" destId="{B3923698-BB96-4CEC-984F-06144AC82125}" srcOrd="0" destOrd="0" presId="urn:microsoft.com/office/officeart/2005/8/layout/StepDownProcess"/>
    <dgm:cxn modelId="{B77AD966-CD69-48B2-BCD2-CFACC348D3D4}" srcId="{B330EF32-8864-4C24-A365-8D0279A5C308}" destId="{0F7BF9D2-275E-4E39-9EE5-157219661E7E}" srcOrd="3" destOrd="0" parTransId="{7F625439-A67B-4D8D-A380-B63C27042968}" sibTransId="{8D4BEF82-D892-4B7C-B7A5-B9FFA9CD832B}"/>
    <dgm:cxn modelId="{18AC10BA-CD61-4DB4-97D6-89997E705343}" type="presOf" srcId="{46578B66-FE1F-451C-A47D-C4D8049D7A55}" destId="{42344199-6E9B-4C4E-B65F-9E68A1AE3451}" srcOrd="0" destOrd="0" presId="urn:microsoft.com/office/officeart/2005/8/layout/StepDownProcess"/>
    <dgm:cxn modelId="{C6B87FEF-4152-4287-9A40-6D1C349F4B87}" type="presOf" srcId="{B330EF32-8864-4C24-A365-8D0279A5C308}" destId="{2D91B466-C4A8-4845-A9A2-D9B7AC7BDF42}" srcOrd="0" destOrd="0" presId="urn:microsoft.com/office/officeart/2005/8/layout/StepDownProcess"/>
    <dgm:cxn modelId="{28A12F9A-539B-4A5B-9E38-A20CEA8F15EA}" type="presOf" srcId="{578BB0E1-7009-45BF-B1F5-7B71C231DA03}" destId="{34FDCE00-145A-41B7-BBFE-8BBDDB6C328B}" srcOrd="0" destOrd="0" presId="urn:microsoft.com/office/officeart/2005/8/layout/StepDownProcess"/>
    <dgm:cxn modelId="{FF85D438-F133-43D3-B39E-8C313959EB86}" srcId="{B330EF32-8864-4C24-A365-8D0279A5C308}" destId="{46578B66-FE1F-451C-A47D-C4D8049D7A55}" srcOrd="1" destOrd="0" parTransId="{7DAD21D3-5913-41B0-A8AA-1A84767DC824}" sibTransId="{59378A8A-BBC8-41C4-BEAA-40DEEAA1B468}"/>
    <dgm:cxn modelId="{DA6E8A9A-A684-46E5-B5B2-BC7BE1930B5C}" type="presParOf" srcId="{2D91B466-C4A8-4845-A9A2-D9B7AC7BDF42}" destId="{D3221820-B0EC-4952-994D-DC90A40A647F}" srcOrd="0" destOrd="0" presId="urn:microsoft.com/office/officeart/2005/8/layout/StepDownProcess"/>
    <dgm:cxn modelId="{F89BA19F-D0EB-4C2B-BEEB-2CB4BA41CC67}" type="presParOf" srcId="{D3221820-B0EC-4952-994D-DC90A40A647F}" destId="{771C3B6F-A7E6-426F-A38D-31F0498665CB}" srcOrd="0" destOrd="0" presId="urn:microsoft.com/office/officeart/2005/8/layout/StepDownProcess"/>
    <dgm:cxn modelId="{5111A7F1-8F3F-424E-A237-C8D2B457E174}" type="presParOf" srcId="{D3221820-B0EC-4952-994D-DC90A40A647F}" destId="{34FDCE00-145A-41B7-BBFE-8BBDDB6C328B}" srcOrd="1" destOrd="0" presId="urn:microsoft.com/office/officeart/2005/8/layout/StepDownProcess"/>
    <dgm:cxn modelId="{3C686043-1348-4124-B5AC-406E91F8519B}" type="presParOf" srcId="{D3221820-B0EC-4952-994D-DC90A40A647F}" destId="{AED44303-E78A-4697-8FBA-511EC34C8715}" srcOrd="2" destOrd="0" presId="urn:microsoft.com/office/officeart/2005/8/layout/StepDownProcess"/>
    <dgm:cxn modelId="{621054FE-DC32-4DC0-A3B8-532696329063}" type="presParOf" srcId="{2D91B466-C4A8-4845-A9A2-D9B7AC7BDF42}" destId="{3EFFE076-66E5-46CF-BEB0-49479F4C745A}" srcOrd="1" destOrd="0" presId="urn:microsoft.com/office/officeart/2005/8/layout/StepDownProcess"/>
    <dgm:cxn modelId="{7A68E3A6-7B00-4099-980A-10BB1C4F7F1C}" type="presParOf" srcId="{2D91B466-C4A8-4845-A9A2-D9B7AC7BDF42}" destId="{57F5F3F0-664C-47C6-9C7D-8A23C3798A22}" srcOrd="2" destOrd="0" presId="urn:microsoft.com/office/officeart/2005/8/layout/StepDownProcess"/>
    <dgm:cxn modelId="{EC43DFA7-7FA5-4473-9CD7-981399A2C100}" type="presParOf" srcId="{57F5F3F0-664C-47C6-9C7D-8A23C3798A22}" destId="{47AFBDD6-6851-45C6-AF06-9D2FACEB4562}" srcOrd="0" destOrd="0" presId="urn:microsoft.com/office/officeart/2005/8/layout/StepDownProcess"/>
    <dgm:cxn modelId="{BD87FC09-5F02-41DD-9A2D-68E55E9AB1F2}" type="presParOf" srcId="{57F5F3F0-664C-47C6-9C7D-8A23C3798A22}" destId="{42344199-6E9B-4C4E-B65F-9E68A1AE3451}" srcOrd="1" destOrd="0" presId="urn:microsoft.com/office/officeart/2005/8/layout/StepDownProcess"/>
    <dgm:cxn modelId="{09CCB6C5-53B2-47E5-9A1F-B7C1AFA2088D}" type="presParOf" srcId="{57F5F3F0-664C-47C6-9C7D-8A23C3798A22}" destId="{CA6AD662-9E35-4523-8F0C-654C27647A82}" srcOrd="2" destOrd="0" presId="urn:microsoft.com/office/officeart/2005/8/layout/StepDownProcess"/>
    <dgm:cxn modelId="{940F523E-473C-4908-9E4A-75D099C29989}" type="presParOf" srcId="{2D91B466-C4A8-4845-A9A2-D9B7AC7BDF42}" destId="{AA8D775A-5B4C-4E17-85E1-D37B81D10AFF}" srcOrd="3" destOrd="0" presId="urn:microsoft.com/office/officeart/2005/8/layout/StepDownProcess"/>
    <dgm:cxn modelId="{E9ED184B-E412-4735-A0C6-3E4C5FCB0A4C}" type="presParOf" srcId="{2D91B466-C4A8-4845-A9A2-D9B7AC7BDF42}" destId="{235867E4-FE52-4E54-9615-F6A4C8D719C5}" srcOrd="4" destOrd="0" presId="urn:microsoft.com/office/officeart/2005/8/layout/StepDownProcess"/>
    <dgm:cxn modelId="{677757F2-F8E7-464F-9090-DCB59309AB2F}" type="presParOf" srcId="{235867E4-FE52-4E54-9615-F6A4C8D719C5}" destId="{71772CD8-E013-46CF-9AFC-542B30E9C349}" srcOrd="0" destOrd="0" presId="urn:microsoft.com/office/officeart/2005/8/layout/StepDownProcess"/>
    <dgm:cxn modelId="{EEE4C83E-3DE8-4D09-A9BF-14B6D0CA0CED}" type="presParOf" srcId="{235867E4-FE52-4E54-9615-F6A4C8D719C5}" destId="{DFA22BCE-F97F-4D95-A88F-D9EF71A754DC}" srcOrd="1" destOrd="0" presId="urn:microsoft.com/office/officeart/2005/8/layout/StepDownProcess"/>
    <dgm:cxn modelId="{30DBFE51-7D66-4CEB-8B46-DDB11C15F603}" type="presParOf" srcId="{235867E4-FE52-4E54-9615-F6A4C8D719C5}" destId="{26CCA9F9-CF2B-4C56-B00D-E169F17C5CC5}" srcOrd="2" destOrd="0" presId="urn:microsoft.com/office/officeart/2005/8/layout/StepDownProcess"/>
    <dgm:cxn modelId="{C9A4FD9B-3916-409E-A1D5-1D68AFD53426}" type="presParOf" srcId="{2D91B466-C4A8-4845-A9A2-D9B7AC7BDF42}" destId="{F7811FD1-8179-4746-9608-464D4F7A38F2}" srcOrd="5" destOrd="0" presId="urn:microsoft.com/office/officeart/2005/8/layout/StepDownProcess"/>
    <dgm:cxn modelId="{A2B5D917-8E38-419C-8B29-FC155F990306}" type="presParOf" srcId="{2D91B466-C4A8-4845-A9A2-D9B7AC7BDF42}" destId="{12D1D69D-1F5D-47D4-94F9-ADA4562C1D0C}" srcOrd="6" destOrd="0" presId="urn:microsoft.com/office/officeart/2005/8/layout/StepDownProcess"/>
    <dgm:cxn modelId="{CDF50CB4-4A63-41E2-AA42-F0821F867C99}" type="presParOf" srcId="{12D1D69D-1F5D-47D4-94F9-ADA4562C1D0C}" destId="{B3923698-BB96-4CEC-984F-06144AC8212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E36A6D-68AA-4F69-8894-222A1DAE452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B885B1-BF10-40BB-B0FA-12E6979D814C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To improve patient care and safety in relation to use of medicines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749DC-C9F3-453A-9D3A-1E87EF70A2F1}" type="parTrans" cxnId="{021CE257-8B68-4C09-ADF1-14926D00B4B2}">
      <dgm:prSet/>
      <dgm:spPr/>
      <dgm:t>
        <a:bodyPr/>
        <a:lstStyle/>
        <a:p>
          <a:endParaRPr lang="en-US"/>
        </a:p>
      </dgm:t>
    </dgm:pt>
    <dgm:pt modelId="{11523316-62B7-4AC5-94C0-F30375A8C944}" type="sibTrans" cxnId="{021CE257-8B68-4C09-ADF1-14926D00B4B2}">
      <dgm:prSet/>
      <dgm:spPr/>
      <dgm:t>
        <a:bodyPr/>
        <a:lstStyle/>
        <a:p>
          <a:endParaRPr lang="en-US"/>
        </a:p>
      </dgm:t>
    </dgm:pt>
    <dgm:pt modelId="{67124873-0BA1-4DF8-BE8E-1FFA6999C165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To improve public health and safety in relation to use of medicines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708E4E-46D0-4211-9AAB-C0069A9B8C91}" type="parTrans" cxnId="{75C94A45-43CB-4136-85C5-592B0B129521}">
      <dgm:prSet/>
      <dgm:spPr/>
      <dgm:t>
        <a:bodyPr/>
        <a:lstStyle/>
        <a:p>
          <a:endParaRPr lang="en-US"/>
        </a:p>
      </dgm:t>
    </dgm:pt>
    <dgm:pt modelId="{3325688B-C5B9-4569-BFF4-D8E105220349}" type="sibTrans" cxnId="{75C94A45-43CB-4136-85C5-592B0B129521}">
      <dgm:prSet/>
      <dgm:spPr/>
      <dgm:t>
        <a:bodyPr/>
        <a:lstStyle/>
        <a:p>
          <a:endParaRPr lang="en-US"/>
        </a:p>
      </dgm:t>
    </dgm:pt>
    <dgm:pt modelId="{843DE0C3-413D-4529-B644-078980FCF09B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To contribute to the assessment of benefit, risk and effectiveness of medicines, encouraging their safe and rational use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1BCD4A-480E-4627-9DF5-DF31A6B28782}" type="parTrans" cxnId="{E699BCF5-99F5-4BE0-A30D-6DC30A542C6C}">
      <dgm:prSet/>
      <dgm:spPr/>
      <dgm:t>
        <a:bodyPr/>
        <a:lstStyle/>
        <a:p>
          <a:endParaRPr lang="en-US"/>
        </a:p>
      </dgm:t>
    </dgm:pt>
    <dgm:pt modelId="{DA9B2F52-B16F-4447-B320-239630CB60EB}" type="sibTrans" cxnId="{E699BCF5-99F5-4BE0-A30D-6DC30A542C6C}">
      <dgm:prSet/>
      <dgm:spPr/>
      <dgm:t>
        <a:bodyPr/>
        <a:lstStyle/>
        <a:p>
          <a:endParaRPr lang="en-US"/>
        </a:p>
      </dgm:t>
    </dgm:pt>
    <dgm:pt modelId="{494FB5B3-05D3-4B71-8342-B8D8C7872CC1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To promote usnderstanding,education and training in pharmacovigilance and its effective communication to health professionals and public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9F2667-3E07-4F9A-9612-A641F81892B2}" type="parTrans" cxnId="{A943FF1E-282C-4F7C-A6CE-BC16FFB8CE7E}">
      <dgm:prSet/>
      <dgm:spPr/>
      <dgm:t>
        <a:bodyPr/>
        <a:lstStyle/>
        <a:p>
          <a:endParaRPr lang="en-US"/>
        </a:p>
      </dgm:t>
    </dgm:pt>
    <dgm:pt modelId="{7490AC35-DF95-4CDF-B9A4-4A50E7E68EC6}" type="sibTrans" cxnId="{A943FF1E-282C-4F7C-A6CE-BC16FFB8CE7E}">
      <dgm:prSet/>
      <dgm:spPr/>
      <dgm:t>
        <a:bodyPr/>
        <a:lstStyle/>
        <a:p>
          <a:endParaRPr lang="en-US"/>
        </a:p>
      </dgm:t>
    </dgm:pt>
    <dgm:pt modelId="{E887AEFF-E360-4977-B9BA-932BF2156256}" type="pres">
      <dgm:prSet presAssocID="{78E36A6D-68AA-4F69-8894-222A1DAE45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6BBC6-C36A-4C6F-8530-9F0E4480ADF3}" type="pres">
      <dgm:prSet presAssocID="{3BB885B1-BF10-40BB-B0FA-12E6979D814C}" presName="parentLin" presStyleCnt="0"/>
      <dgm:spPr/>
      <dgm:t>
        <a:bodyPr/>
        <a:lstStyle/>
        <a:p>
          <a:endParaRPr lang="en-US"/>
        </a:p>
      </dgm:t>
    </dgm:pt>
    <dgm:pt modelId="{EB8EC112-939F-4D3D-B843-2FFB672B712F}" type="pres">
      <dgm:prSet presAssocID="{3BB885B1-BF10-40BB-B0FA-12E6979D814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6BD4C9-7998-447B-ADD3-CD9B2655ECD4}" type="pres">
      <dgm:prSet presAssocID="{3BB885B1-BF10-40BB-B0FA-12E6979D814C}" presName="parentText" presStyleLbl="node1" presStyleIdx="0" presStyleCnt="4" custScaleX="120800" custScaleY="122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25681-4834-47F2-B068-E6600F201978}" type="pres">
      <dgm:prSet presAssocID="{3BB885B1-BF10-40BB-B0FA-12E6979D814C}" presName="negativeSpace" presStyleCnt="0"/>
      <dgm:spPr/>
      <dgm:t>
        <a:bodyPr/>
        <a:lstStyle/>
        <a:p>
          <a:endParaRPr lang="en-US"/>
        </a:p>
      </dgm:t>
    </dgm:pt>
    <dgm:pt modelId="{77982D65-DC2B-476A-ACCD-9C75153D08F8}" type="pres">
      <dgm:prSet presAssocID="{3BB885B1-BF10-40BB-B0FA-12E6979D814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612EA-05BA-4BCC-BCD0-D4A66563C431}" type="pres">
      <dgm:prSet presAssocID="{11523316-62B7-4AC5-94C0-F30375A8C944}" presName="spaceBetweenRectangles" presStyleCnt="0"/>
      <dgm:spPr/>
      <dgm:t>
        <a:bodyPr/>
        <a:lstStyle/>
        <a:p>
          <a:endParaRPr lang="en-US"/>
        </a:p>
      </dgm:t>
    </dgm:pt>
    <dgm:pt modelId="{2C0B85F4-4531-4AD2-9ACD-B109A03F66B3}" type="pres">
      <dgm:prSet presAssocID="{67124873-0BA1-4DF8-BE8E-1FFA6999C165}" presName="parentLin" presStyleCnt="0"/>
      <dgm:spPr/>
      <dgm:t>
        <a:bodyPr/>
        <a:lstStyle/>
        <a:p>
          <a:endParaRPr lang="en-US"/>
        </a:p>
      </dgm:t>
    </dgm:pt>
    <dgm:pt modelId="{C9E6969E-E2B7-4A0A-9C93-BACD7B189ACE}" type="pres">
      <dgm:prSet presAssocID="{67124873-0BA1-4DF8-BE8E-1FFA6999C1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15E627-13BE-4A15-8A99-0BDC7A405992}" type="pres">
      <dgm:prSet presAssocID="{67124873-0BA1-4DF8-BE8E-1FFA6999C165}" presName="parentText" presStyleLbl="node1" presStyleIdx="1" presStyleCnt="4" custScaleX="125735" custScaleY="139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AA69-BD29-4207-BD3B-F9197DD52235}" type="pres">
      <dgm:prSet presAssocID="{67124873-0BA1-4DF8-BE8E-1FFA6999C165}" presName="negativeSpace" presStyleCnt="0"/>
      <dgm:spPr/>
      <dgm:t>
        <a:bodyPr/>
        <a:lstStyle/>
        <a:p>
          <a:endParaRPr lang="en-US"/>
        </a:p>
      </dgm:t>
    </dgm:pt>
    <dgm:pt modelId="{27BB99DD-E151-4602-9215-C41863ED57CC}" type="pres">
      <dgm:prSet presAssocID="{67124873-0BA1-4DF8-BE8E-1FFA6999C16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35273-119E-45BC-B802-43B6F1575350}" type="pres">
      <dgm:prSet presAssocID="{3325688B-C5B9-4569-BFF4-D8E105220349}" presName="spaceBetweenRectangles" presStyleCnt="0"/>
      <dgm:spPr/>
      <dgm:t>
        <a:bodyPr/>
        <a:lstStyle/>
        <a:p>
          <a:endParaRPr lang="en-US"/>
        </a:p>
      </dgm:t>
    </dgm:pt>
    <dgm:pt modelId="{CB21E68A-0342-4BA5-A28F-D198F1AF0A48}" type="pres">
      <dgm:prSet presAssocID="{843DE0C3-413D-4529-B644-078980FCF09B}" presName="parentLin" presStyleCnt="0"/>
      <dgm:spPr/>
      <dgm:t>
        <a:bodyPr/>
        <a:lstStyle/>
        <a:p>
          <a:endParaRPr lang="en-US"/>
        </a:p>
      </dgm:t>
    </dgm:pt>
    <dgm:pt modelId="{C8A28836-1CD4-4DD1-9F69-EA5C44578B76}" type="pres">
      <dgm:prSet presAssocID="{843DE0C3-413D-4529-B644-078980FCF09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1604599-F783-4D6E-A315-E99B719C34CC}" type="pres">
      <dgm:prSet presAssocID="{843DE0C3-413D-4529-B644-078980FCF09B}" presName="parentText" presStyleLbl="node1" presStyleIdx="2" presStyleCnt="4" custScaleX="126403" custScaleY="256788" custLinFactNeighborY="29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39FEF-44B9-422B-861F-D11E53E7A354}" type="pres">
      <dgm:prSet presAssocID="{843DE0C3-413D-4529-B644-078980FCF09B}" presName="negativeSpace" presStyleCnt="0"/>
      <dgm:spPr/>
      <dgm:t>
        <a:bodyPr/>
        <a:lstStyle/>
        <a:p>
          <a:endParaRPr lang="en-US"/>
        </a:p>
      </dgm:t>
    </dgm:pt>
    <dgm:pt modelId="{661D3CE4-C7E9-49F0-ADF4-DB2F18443AFC}" type="pres">
      <dgm:prSet presAssocID="{843DE0C3-413D-4529-B644-078980FCF09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A3D52-8148-4ED2-A9BB-DECB2047F85D}" type="pres">
      <dgm:prSet presAssocID="{DA9B2F52-B16F-4447-B320-239630CB60EB}" presName="spaceBetweenRectangles" presStyleCnt="0"/>
      <dgm:spPr/>
      <dgm:t>
        <a:bodyPr/>
        <a:lstStyle/>
        <a:p>
          <a:endParaRPr lang="en-US"/>
        </a:p>
      </dgm:t>
    </dgm:pt>
    <dgm:pt modelId="{19630931-89CE-4BBC-BE29-FC182129D5D7}" type="pres">
      <dgm:prSet presAssocID="{494FB5B3-05D3-4B71-8342-B8D8C7872CC1}" presName="parentLin" presStyleCnt="0"/>
      <dgm:spPr/>
      <dgm:t>
        <a:bodyPr/>
        <a:lstStyle/>
        <a:p>
          <a:endParaRPr lang="en-US"/>
        </a:p>
      </dgm:t>
    </dgm:pt>
    <dgm:pt modelId="{7060FFE8-01A9-4F61-ACEF-7EF2A35FD13B}" type="pres">
      <dgm:prSet presAssocID="{494FB5B3-05D3-4B71-8342-B8D8C7872CC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20515D7-383C-42F0-8923-E23878ADA809}" type="pres">
      <dgm:prSet presAssocID="{494FB5B3-05D3-4B71-8342-B8D8C7872CC1}" presName="parentText" presStyleLbl="node1" presStyleIdx="3" presStyleCnt="4" custScaleX="128297" custScaleY="237248" custLinFactNeighborY="-4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561CD-5670-4201-8BE9-13A38C06381E}" type="pres">
      <dgm:prSet presAssocID="{494FB5B3-05D3-4B71-8342-B8D8C7872CC1}" presName="negativeSpace" presStyleCnt="0"/>
      <dgm:spPr/>
      <dgm:t>
        <a:bodyPr/>
        <a:lstStyle/>
        <a:p>
          <a:endParaRPr lang="en-US"/>
        </a:p>
      </dgm:t>
    </dgm:pt>
    <dgm:pt modelId="{B568206D-EC7E-438B-A8DE-F6FBCF15B7E5}" type="pres">
      <dgm:prSet presAssocID="{494FB5B3-05D3-4B71-8342-B8D8C7872CC1}" presName="childText" presStyleLbl="conFgAcc1" presStyleIdx="3" presStyleCnt="4" custLinFactY="400000" custLinFactNeighborY="49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8CE45-DFB2-46FC-A5D3-92A95B59B4F2}" type="presOf" srcId="{3BB885B1-BF10-40BB-B0FA-12E6979D814C}" destId="{686BD4C9-7998-447B-ADD3-CD9B2655ECD4}" srcOrd="1" destOrd="0" presId="urn:microsoft.com/office/officeart/2005/8/layout/list1"/>
    <dgm:cxn modelId="{75C94A45-43CB-4136-85C5-592B0B129521}" srcId="{78E36A6D-68AA-4F69-8894-222A1DAE4527}" destId="{67124873-0BA1-4DF8-BE8E-1FFA6999C165}" srcOrd="1" destOrd="0" parTransId="{C3708E4E-46D0-4211-9AAB-C0069A9B8C91}" sibTransId="{3325688B-C5B9-4569-BFF4-D8E105220349}"/>
    <dgm:cxn modelId="{F2786B00-D6F5-48F1-BC89-05ED6BEB412E}" type="presOf" srcId="{494FB5B3-05D3-4B71-8342-B8D8C7872CC1}" destId="{7060FFE8-01A9-4F61-ACEF-7EF2A35FD13B}" srcOrd="0" destOrd="0" presId="urn:microsoft.com/office/officeart/2005/8/layout/list1"/>
    <dgm:cxn modelId="{E3828C7E-D3C0-46DC-B2AD-683FEEC8088E}" type="presOf" srcId="{494FB5B3-05D3-4B71-8342-B8D8C7872CC1}" destId="{220515D7-383C-42F0-8923-E23878ADA809}" srcOrd="1" destOrd="0" presId="urn:microsoft.com/office/officeart/2005/8/layout/list1"/>
    <dgm:cxn modelId="{ECEF346B-6BAF-4EE9-82F9-4E3BD0A9811B}" type="presOf" srcId="{843DE0C3-413D-4529-B644-078980FCF09B}" destId="{61604599-F783-4D6E-A315-E99B719C34CC}" srcOrd="1" destOrd="0" presId="urn:microsoft.com/office/officeart/2005/8/layout/list1"/>
    <dgm:cxn modelId="{E699BCF5-99F5-4BE0-A30D-6DC30A542C6C}" srcId="{78E36A6D-68AA-4F69-8894-222A1DAE4527}" destId="{843DE0C3-413D-4529-B644-078980FCF09B}" srcOrd="2" destOrd="0" parTransId="{6A1BCD4A-480E-4627-9DF5-DF31A6B28782}" sibTransId="{DA9B2F52-B16F-4447-B320-239630CB60EB}"/>
    <dgm:cxn modelId="{362C1DCC-8048-4C70-8858-F0417795025E}" type="presOf" srcId="{67124873-0BA1-4DF8-BE8E-1FFA6999C165}" destId="{C9E6969E-E2B7-4A0A-9C93-BACD7B189ACE}" srcOrd="0" destOrd="0" presId="urn:microsoft.com/office/officeart/2005/8/layout/list1"/>
    <dgm:cxn modelId="{ACC4A47D-3627-403E-8629-DFA91BC6E3A3}" type="presOf" srcId="{67124873-0BA1-4DF8-BE8E-1FFA6999C165}" destId="{4215E627-13BE-4A15-8A99-0BDC7A405992}" srcOrd="1" destOrd="0" presId="urn:microsoft.com/office/officeart/2005/8/layout/list1"/>
    <dgm:cxn modelId="{CEC526B8-BA19-4BD0-B760-36800F82744D}" type="presOf" srcId="{843DE0C3-413D-4529-B644-078980FCF09B}" destId="{C8A28836-1CD4-4DD1-9F69-EA5C44578B76}" srcOrd="0" destOrd="0" presId="urn:microsoft.com/office/officeart/2005/8/layout/list1"/>
    <dgm:cxn modelId="{44CF02B1-D8EA-4068-A692-98E7E976113D}" type="presOf" srcId="{3BB885B1-BF10-40BB-B0FA-12E6979D814C}" destId="{EB8EC112-939F-4D3D-B843-2FFB672B712F}" srcOrd="0" destOrd="0" presId="urn:microsoft.com/office/officeart/2005/8/layout/list1"/>
    <dgm:cxn modelId="{A943FF1E-282C-4F7C-A6CE-BC16FFB8CE7E}" srcId="{78E36A6D-68AA-4F69-8894-222A1DAE4527}" destId="{494FB5B3-05D3-4B71-8342-B8D8C7872CC1}" srcOrd="3" destOrd="0" parTransId="{7E9F2667-3E07-4F9A-9612-A641F81892B2}" sibTransId="{7490AC35-DF95-4CDF-B9A4-4A50E7E68EC6}"/>
    <dgm:cxn modelId="{67975FB8-6491-419A-955B-B52BE2C19620}" type="presOf" srcId="{78E36A6D-68AA-4F69-8894-222A1DAE4527}" destId="{E887AEFF-E360-4977-B9BA-932BF2156256}" srcOrd="0" destOrd="0" presId="urn:microsoft.com/office/officeart/2005/8/layout/list1"/>
    <dgm:cxn modelId="{021CE257-8B68-4C09-ADF1-14926D00B4B2}" srcId="{78E36A6D-68AA-4F69-8894-222A1DAE4527}" destId="{3BB885B1-BF10-40BB-B0FA-12E6979D814C}" srcOrd="0" destOrd="0" parTransId="{11F749DC-C9F3-453A-9D3A-1E87EF70A2F1}" sibTransId="{11523316-62B7-4AC5-94C0-F30375A8C944}"/>
    <dgm:cxn modelId="{41813787-6A8F-4201-BCDC-7530800D046E}" type="presParOf" srcId="{E887AEFF-E360-4977-B9BA-932BF2156256}" destId="{2826BBC6-C36A-4C6F-8530-9F0E4480ADF3}" srcOrd="0" destOrd="0" presId="urn:microsoft.com/office/officeart/2005/8/layout/list1"/>
    <dgm:cxn modelId="{61DD3A81-D046-4507-AA60-F571447C40C0}" type="presParOf" srcId="{2826BBC6-C36A-4C6F-8530-9F0E4480ADF3}" destId="{EB8EC112-939F-4D3D-B843-2FFB672B712F}" srcOrd="0" destOrd="0" presId="urn:microsoft.com/office/officeart/2005/8/layout/list1"/>
    <dgm:cxn modelId="{48CA050D-F4A8-4FA6-8AE5-6F393D14F428}" type="presParOf" srcId="{2826BBC6-C36A-4C6F-8530-9F0E4480ADF3}" destId="{686BD4C9-7998-447B-ADD3-CD9B2655ECD4}" srcOrd="1" destOrd="0" presId="urn:microsoft.com/office/officeart/2005/8/layout/list1"/>
    <dgm:cxn modelId="{AC08C17B-AAF1-4269-91AA-2DB0DE23D05D}" type="presParOf" srcId="{E887AEFF-E360-4977-B9BA-932BF2156256}" destId="{62625681-4834-47F2-B068-E6600F201978}" srcOrd="1" destOrd="0" presId="urn:microsoft.com/office/officeart/2005/8/layout/list1"/>
    <dgm:cxn modelId="{C391F17D-ABF3-4164-8948-EAE3036EED8E}" type="presParOf" srcId="{E887AEFF-E360-4977-B9BA-932BF2156256}" destId="{77982D65-DC2B-476A-ACCD-9C75153D08F8}" srcOrd="2" destOrd="0" presId="urn:microsoft.com/office/officeart/2005/8/layout/list1"/>
    <dgm:cxn modelId="{B723CB78-738F-49FB-B38B-A8387ADAA15D}" type="presParOf" srcId="{E887AEFF-E360-4977-B9BA-932BF2156256}" destId="{EEE612EA-05BA-4BCC-BCD0-D4A66563C431}" srcOrd="3" destOrd="0" presId="urn:microsoft.com/office/officeart/2005/8/layout/list1"/>
    <dgm:cxn modelId="{EF855F39-CD3F-4909-A406-023B2C1C0C9C}" type="presParOf" srcId="{E887AEFF-E360-4977-B9BA-932BF2156256}" destId="{2C0B85F4-4531-4AD2-9ACD-B109A03F66B3}" srcOrd="4" destOrd="0" presId="urn:microsoft.com/office/officeart/2005/8/layout/list1"/>
    <dgm:cxn modelId="{DD75E800-DF73-42E0-A55B-1DC5742AF4D0}" type="presParOf" srcId="{2C0B85F4-4531-4AD2-9ACD-B109A03F66B3}" destId="{C9E6969E-E2B7-4A0A-9C93-BACD7B189ACE}" srcOrd="0" destOrd="0" presId="urn:microsoft.com/office/officeart/2005/8/layout/list1"/>
    <dgm:cxn modelId="{7C5E2774-7889-45BE-BF20-1F22A4F53128}" type="presParOf" srcId="{2C0B85F4-4531-4AD2-9ACD-B109A03F66B3}" destId="{4215E627-13BE-4A15-8A99-0BDC7A405992}" srcOrd="1" destOrd="0" presId="urn:microsoft.com/office/officeart/2005/8/layout/list1"/>
    <dgm:cxn modelId="{844B909D-28DE-40B6-9C1B-F4583BC891E3}" type="presParOf" srcId="{E887AEFF-E360-4977-B9BA-932BF2156256}" destId="{B3EEAA69-BD29-4207-BD3B-F9197DD52235}" srcOrd="5" destOrd="0" presId="urn:microsoft.com/office/officeart/2005/8/layout/list1"/>
    <dgm:cxn modelId="{DBDC7B5F-552C-439F-846E-9CC3EFB5DF9D}" type="presParOf" srcId="{E887AEFF-E360-4977-B9BA-932BF2156256}" destId="{27BB99DD-E151-4602-9215-C41863ED57CC}" srcOrd="6" destOrd="0" presId="urn:microsoft.com/office/officeart/2005/8/layout/list1"/>
    <dgm:cxn modelId="{4F2B079F-67E8-4457-94E1-EC390DFF1B8C}" type="presParOf" srcId="{E887AEFF-E360-4977-B9BA-932BF2156256}" destId="{ECF35273-119E-45BC-B802-43B6F1575350}" srcOrd="7" destOrd="0" presId="urn:microsoft.com/office/officeart/2005/8/layout/list1"/>
    <dgm:cxn modelId="{AA6F9438-3F39-4C6F-A043-D78B469714FA}" type="presParOf" srcId="{E887AEFF-E360-4977-B9BA-932BF2156256}" destId="{CB21E68A-0342-4BA5-A28F-D198F1AF0A48}" srcOrd="8" destOrd="0" presId="urn:microsoft.com/office/officeart/2005/8/layout/list1"/>
    <dgm:cxn modelId="{E6DB437E-EB81-4C1E-91F8-7DFF3EB729B4}" type="presParOf" srcId="{CB21E68A-0342-4BA5-A28F-D198F1AF0A48}" destId="{C8A28836-1CD4-4DD1-9F69-EA5C44578B76}" srcOrd="0" destOrd="0" presId="urn:microsoft.com/office/officeart/2005/8/layout/list1"/>
    <dgm:cxn modelId="{490101C3-F6A8-4EFA-A2AC-3D4403A2DD70}" type="presParOf" srcId="{CB21E68A-0342-4BA5-A28F-D198F1AF0A48}" destId="{61604599-F783-4D6E-A315-E99B719C34CC}" srcOrd="1" destOrd="0" presId="urn:microsoft.com/office/officeart/2005/8/layout/list1"/>
    <dgm:cxn modelId="{A168F2F9-FED5-490B-9919-62492403C0D0}" type="presParOf" srcId="{E887AEFF-E360-4977-B9BA-932BF2156256}" destId="{F5539FEF-44B9-422B-861F-D11E53E7A354}" srcOrd="9" destOrd="0" presId="urn:microsoft.com/office/officeart/2005/8/layout/list1"/>
    <dgm:cxn modelId="{32DE6A91-1E7E-4D15-AEB2-87D8C4773580}" type="presParOf" srcId="{E887AEFF-E360-4977-B9BA-932BF2156256}" destId="{661D3CE4-C7E9-49F0-ADF4-DB2F18443AFC}" srcOrd="10" destOrd="0" presId="urn:microsoft.com/office/officeart/2005/8/layout/list1"/>
    <dgm:cxn modelId="{99DAC037-F785-451F-A727-1BB63F8CFAAA}" type="presParOf" srcId="{E887AEFF-E360-4977-B9BA-932BF2156256}" destId="{0C5A3D52-8148-4ED2-A9BB-DECB2047F85D}" srcOrd="11" destOrd="0" presId="urn:microsoft.com/office/officeart/2005/8/layout/list1"/>
    <dgm:cxn modelId="{3FE0F622-9D90-486A-9603-24440C721FA5}" type="presParOf" srcId="{E887AEFF-E360-4977-B9BA-932BF2156256}" destId="{19630931-89CE-4BBC-BE29-FC182129D5D7}" srcOrd="12" destOrd="0" presId="urn:microsoft.com/office/officeart/2005/8/layout/list1"/>
    <dgm:cxn modelId="{017B583D-3A3E-4132-B13E-F61CDC0CC0F0}" type="presParOf" srcId="{19630931-89CE-4BBC-BE29-FC182129D5D7}" destId="{7060FFE8-01A9-4F61-ACEF-7EF2A35FD13B}" srcOrd="0" destOrd="0" presId="urn:microsoft.com/office/officeart/2005/8/layout/list1"/>
    <dgm:cxn modelId="{1601846C-8020-4F1B-A4DF-A38096B06DA1}" type="presParOf" srcId="{19630931-89CE-4BBC-BE29-FC182129D5D7}" destId="{220515D7-383C-42F0-8923-E23878ADA809}" srcOrd="1" destOrd="0" presId="urn:microsoft.com/office/officeart/2005/8/layout/list1"/>
    <dgm:cxn modelId="{C5EA7FE6-BA4F-4761-B633-1639F2ECF169}" type="presParOf" srcId="{E887AEFF-E360-4977-B9BA-932BF2156256}" destId="{86C561CD-5670-4201-8BE9-13A38C06381E}" srcOrd="13" destOrd="0" presId="urn:microsoft.com/office/officeart/2005/8/layout/list1"/>
    <dgm:cxn modelId="{36D40097-1015-4BC8-8948-F71EA0C69889}" type="presParOf" srcId="{E887AEFF-E360-4977-B9BA-932BF2156256}" destId="{B568206D-EC7E-438B-A8DE-F6FBCF15B7E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3E1F7-943D-4065-B63D-9FFC7699FA96}">
      <dsp:nvSpPr>
        <dsp:cNvPr id="0" name=""/>
        <dsp:cNvSpPr/>
      </dsp:nvSpPr>
      <dsp:spPr>
        <a:xfrm>
          <a:off x="698589" y="3769325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829BB-8F79-4FB8-9AE0-C61E2CDA3B82}">
      <dsp:nvSpPr>
        <dsp:cNvPr id="0" name=""/>
        <dsp:cNvSpPr/>
      </dsp:nvSpPr>
      <dsp:spPr>
        <a:xfrm>
          <a:off x="408279" y="3136123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CF6F6-E4FF-48BD-82FB-EF3BE73EF47C}">
      <dsp:nvSpPr>
        <dsp:cNvPr id="0" name=""/>
        <dsp:cNvSpPr/>
      </dsp:nvSpPr>
      <dsp:spPr>
        <a:xfrm>
          <a:off x="411378" y="2502921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CB1C4-AE62-482F-907B-DE42B315CD45}">
      <dsp:nvSpPr>
        <dsp:cNvPr id="0" name=""/>
        <dsp:cNvSpPr/>
      </dsp:nvSpPr>
      <dsp:spPr>
        <a:xfrm>
          <a:off x="409391" y="1869719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0F675-CBE6-4E56-BBAB-B716BC198460}">
      <dsp:nvSpPr>
        <dsp:cNvPr id="0" name=""/>
        <dsp:cNvSpPr/>
      </dsp:nvSpPr>
      <dsp:spPr>
        <a:xfrm>
          <a:off x="408024" y="1236517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8D78B-77EE-4502-BEFD-0BBE7DFCA2D4}">
      <dsp:nvSpPr>
        <dsp:cNvPr id="0" name=""/>
        <dsp:cNvSpPr/>
      </dsp:nvSpPr>
      <dsp:spPr>
        <a:xfrm>
          <a:off x="503839" y="603314"/>
          <a:ext cx="5154836" cy="0"/>
        </a:xfrm>
        <a:prstGeom prst="line">
          <a:avLst/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016C-31DB-4FF6-8323-A851D9D6DBF0}">
      <dsp:nvSpPr>
        <dsp:cNvPr id="0" name=""/>
        <dsp:cNvSpPr/>
      </dsp:nvSpPr>
      <dsp:spPr>
        <a:xfrm>
          <a:off x="1844096" y="265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2D6B3-740A-4132-92F9-9C9486A2EDE6}">
      <dsp:nvSpPr>
        <dsp:cNvPr id="0" name=""/>
        <dsp:cNvSpPr/>
      </dsp:nvSpPr>
      <dsp:spPr>
        <a:xfrm>
          <a:off x="-130283" y="265"/>
          <a:ext cx="3355615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   Type A (Augmented</a:t>
          </a:r>
          <a:r>
            <a:rPr lang="en-US" sz="2700" kern="1200" dirty="0" smtClean="0"/>
            <a:t>)</a:t>
          </a:r>
          <a:endParaRPr lang="en-US" sz="2700" kern="1200" dirty="0"/>
        </a:p>
      </dsp:txBody>
      <dsp:txXfrm>
        <a:off x="-100839" y="29709"/>
        <a:ext cx="3296727" cy="573605"/>
      </dsp:txXfrm>
    </dsp:sp>
    <dsp:sp modelId="{511C73F0-3640-44CB-AEEA-95AD5E41520D}">
      <dsp:nvSpPr>
        <dsp:cNvPr id="0" name=""/>
        <dsp:cNvSpPr/>
      </dsp:nvSpPr>
      <dsp:spPr>
        <a:xfrm>
          <a:off x="1748281" y="633467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B70E3-52A0-4BD8-93A8-3F2AA466D4F8}">
      <dsp:nvSpPr>
        <dsp:cNvPr id="0" name=""/>
        <dsp:cNvSpPr/>
      </dsp:nvSpPr>
      <dsp:spPr>
        <a:xfrm>
          <a:off x="-23317" y="633467"/>
          <a:ext cx="2972355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Type B (Bizarre)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27" y="662911"/>
        <a:ext cx="2913467" cy="573605"/>
      </dsp:txXfrm>
    </dsp:sp>
    <dsp:sp modelId="{C6DE2AE3-0578-4DBA-A535-265D986C354D}">
      <dsp:nvSpPr>
        <dsp:cNvPr id="0" name=""/>
        <dsp:cNvSpPr/>
      </dsp:nvSpPr>
      <dsp:spPr>
        <a:xfrm>
          <a:off x="1749649" y="1266669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40E23-497D-448E-BD90-01B93EF1FA03}">
      <dsp:nvSpPr>
        <dsp:cNvPr id="0" name=""/>
        <dsp:cNvSpPr/>
      </dsp:nvSpPr>
      <dsp:spPr>
        <a:xfrm>
          <a:off x="-20475" y="1266669"/>
          <a:ext cx="2977824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Type C (Chronic)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69" y="1296113"/>
        <a:ext cx="2918936" cy="573605"/>
      </dsp:txXfrm>
    </dsp:sp>
    <dsp:sp modelId="{7D4F01EC-4856-465D-9B00-E2CC0EA972F7}">
      <dsp:nvSpPr>
        <dsp:cNvPr id="0" name=""/>
        <dsp:cNvSpPr/>
      </dsp:nvSpPr>
      <dsp:spPr>
        <a:xfrm>
          <a:off x="1751635" y="1899871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87517-B11B-4C80-832D-A1505CB2DD3C}">
      <dsp:nvSpPr>
        <dsp:cNvPr id="0" name=""/>
        <dsp:cNvSpPr/>
      </dsp:nvSpPr>
      <dsp:spPr>
        <a:xfrm>
          <a:off x="-4369" y="1899871"/>
          <a:ext cx="2985771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Type D (Delayed</a:t>
          </a:r>
          <a:r>
            <a:rPr lang="en-US" sz="2700" kern="1200" dirty="0" smtClean="0"/>
            <a:t>)</a:t>
          </a:r>
          <a:endParaRPr lang="en-US" sz="2700" kern="1200" dirty="0"/>
        </a:p>
      </dsp:txBody>
      <dsp:txXfrm>
        <a:off x="25075" y="1929315"/>
        <a:ext cx="2926883" cy="573605"/>
      </dsp:txXfrm>
    </dsp:sp>
    <dsp:sp modelId="{23094208-1F67-4568-9A9C-40668473537A}">
      <dsp:nvSpPr>
        <dsp:cNvPr id="0" name=""/>
        <dsp:cNvSpPr/>
      </dsp:nvSpPr>
      <dsp:spPr>
        <a:xfrm>
          <a:off x="1748536" y="2533073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32ADA-EC4F-4DDB-999C-3393B317F3D9}">
      <dsp:nvSpPr>
        <dsp:cNvPr id="0" name=""/>
        <dsp:cNvSpPr/>
      </dsp:nvSpPr>
      <dsp:spPr>
        <a:xfrm>
          <a:off x="4305" y="2533073"/>
          <a:ext cx="2973374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 Type E (End of use)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749" y="2562517"/>
        <a:ext cx="2914486" cy="573605"/>
      </dsp:txXfrm>
    </dsp:sp>
    <dsp:sp modelId="{6DE92285-1B74-45C0-A215-345423C08705}">
      <dsp:nvSpPr>
        <dsp:cNvPr id="0" name=""/>
        <dsp:cNvSpPr/>
      </dsp:nvSpPr>
      <dsp:spPr>
        <a:xfrm>
          <a:off x="2038846" y="3166276"/>
          <a:ext cx="3814578" cy="60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54E57-24C2-483E-B8F9-5C68C1B9CD8A}">
      <dsp:nvSpPr>
        <dsp:cNvPr id="0" name=""/>
        <dsp:cNvSpPr/>
      </dsp:nvSpPr>
      <dsp:spPr>
        <a:xfrm>
          <a:off x="12323" y="3166276"/>
          <a:ext cx="4134613" cy="60304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Type F (Failure of therapy)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67" y="3195720"/>
        <a:ext cx="4075725" cy="57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DA5F6-413C-4E48-86C8-5233C2DB38A7}">
      <dsp:nvSpPr>
        <dsp:cNvPr id="0" name=""/>
        <dsp:cNvSpPr/>
      </dsp:nvSpPr>
      <dsp:spPr>
        <a:xfrm>
          <a:off x="0" y="523651"/>
          <a:ext cx="662591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5E9A6-B773-4CA3-B8BD-4CCFFF782C38}">
      <dsp:nvSpPr>
        <dsp:cNvPr id="0" name=""/>
        <dsp:cNvSpPr/>
      </dsp:nvSpPr>
      <dsp:spPr>
        <a:xfrm>
          <a:off x="331295" y="7051"/>
          <a:ext cx="4638141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11" tIns="0" rIns="17531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Mild (Level 1-2</a:t>
          </a:r>
          <a:r>
            <a:rPr lang="en-US" sz="3600" kern="1200" dirty="0" smtClean="0"/>
            <a:t>)</a:t>
          </a:r>
          <a:endParaRPr lang="en-US" sz="3600" kern="1200" dirty="0"/>
        </a:p>
      </dsp:txBody>
      <dsp:txXfrm>
        <a:off x="381732" y="57488"/>
        <a:ext cx="4537267" cy="932326"/>
      </dsp:txXfrm>
    </dsp:sp>
    <dsp:sp modelId="{7F342038-2F08-4EA5-A449-1414ED6DE7F1}">
      <dsp:nvSpPr>
        <dsp:cNvPr id="0" name=""/>
        <dsp:cNvSpPr/>
      </dsp:nvSpPr>
      <dsp:spPr>
        <a:xfrm>
          <a:off x="0" y="2111251"/>
          <a:ext cx="662591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4377215"/>
              <a:satOff val="-3950"/>
              <a:lumOff val="-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9A4C5-C4E4-4054-9081-06C0D1884861}">
      <dsp:nvSpPr>
        <dsp:cNvPr id="0" name=""/>
        <dsp:cNvSpPr/>
      </dsp:nvSpPr>
      <dsp:spPr>
        <a:xfrm>
          <a:off x="331295" y="1594651"/>
          <a:ext cx="4638141" cy="103320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11" tIns="0" rIns="17531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Moderate( Level 3-4)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1732" y="1645088"/>
        <a:ext cx="4537267" cy="932326"/>
      </dsp:txXfrm>
    </dsp:sp>
    <dsp:sp modelId="{7A5929E2-D188-449C-9CFA-2E7790DEA210}">
      <dsp:nvSpPr>
        <dsp:cNvPr id="0" name=""/>
        <dsp:cNvSpPr/>
      </dsp:nvSpPr>
      <dsp:spPr>
        <a:xfrm>
          <a:off x="0" y="3614981"/>
          <a:ext cx="662591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08116-7001-4C09-9FA4-6DA0BB275249}">
      <dsp:nvSpPr>
        <dsp:cNvPr id="0" name=""/>
        <dsp:cNvSpPr/>
      </dsp:nvSpPr>
      <dsp:spPr>
        <a:xfrm>
          <a:off x="331295" y="3182251"/>
          <a:ext cx="4638141" cy="103320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11" tIns="0" rIns="17531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Severe ( &gt;5)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1732" y="3232688"/>
        <a:ext cx="4537267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6E36-5650-4BAB-BEFC-0803B74FF0C9}">
      <dsp:nvSpPr>
        <dsp:cNvPr id="0" name=""/>
        <dsp:cNvSpPr/>
      </dsp:nvSpPr>
      <dsp:spPr>
        <a:xfrm>
          <a:off x="4025853" y="1903300"/>
          <a:ext cx="1405264" cy="1405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Yes </a:t>
          </a:r>
          <a:endParaRPr lang="en-US" sz="4500" kern="1200" dirty="0"/>
        </a:p>
      </dsp:txBody>
      <dsp:txXfrm>
        <a:off x="4231649" y="2109096"/>
        <a:ext cx="993672" cy="993672"/>
      </dsp:txXfrm>
    </dsp:sp>
    <dsp:sp modelId="{834878F9-DD00-44C9-B0FE-AF3A57337A98}">
      <dsp:nvSpPr>
        <dsp:cNvPr id="0" name=""/>
        <dsp:cNvSpPr/>
      </dsp:nvSpPr>
      <dsp:spPr>
        <a:xfrm rot="16200000">
          <a:off x="4571284" y="1732931"/>
          <a:ext cx="31440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314402" y="1316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0626" y="1738239"/>
        <a:ext cx="15720" cy="15720"/>
      </dsp:txXfrm>
    </dsp:sp>
    <dsp:sp modelId="{246C6A90-2609-497F-8F07-AEFEAB21F2B7}">
      <dsp:nvSpPr>
        <dsp:cNvPr id="0" name=""/>
        <dsp:cNvSpPr/>
      </dsp:nvSpPr>
      <dsp:spPr>
        <a:xfrm>
          <a:off x="3774487" y="-35446"/>
          <a:ext cx="1907997" cy="1624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Timely recognition of symptoms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53907" y="202434"/>
        <a:ext cx="1349157" cy="1148585"/>
      </dsp:txXfrm>
    </dsp:sp>
    <dsp:sp modelId="{39F27B29-B916-426A-810B-644B79DF68C8}">
      <dsp:nvSpPr>
        <dsp:cNvPr id="0" name=""/>
        <dsp:cNvSpPr/>
      </dsp:nvSpPr>
      <dsp:spPr>
        <a:xfrm>
          <a:off x="5431118" y="2592765"/>
          <a:ext cx="124445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124445" y="1316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0230" y="2602822"/>
        <a:ext cx="6222" cy="6222"/>
      </dsp:txXfrm>
    </dsp:sp>
    <dsp:sp modelId="{0B1DCA78-8F6B-4C93-B699-97154F7DF3B2}">
      <dsp:nvSpPr>
        <dsp:cNvPr id="0" name=""/>
        <dsp:cNvSpPr/>
      </dsp:nvSpPr>
      <dsp:spPr>
        <a:xfrm>
          <a:off x="5555564" y="1567456"/>
          <a:ext cx="2004258" cy="2076952"/>
        </a:xfrm>
        <a:prstGeom prst="ellipse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Required knowledge and skill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49081" y="1871619"/>
        <a:ext cx="1417224" cy="1468626"/>
      </dsp:txXfrm>
    </dsp:sp>
    <dsp:sp modelId="{4A67CC6B-D14D-4A8B-91EF-BDBC613D198F}">
      <dsp:nvSpPr>
        <dsp:cNvPr id="0" name=""/>
        <dsp:cNvSpPr/>
      </dsp:nvSpPr>
      <dsp:spPr>
        <a:xfrm rot="5400000">
          <a:off x="4516514" y="3507368"/>
          <a:ext cx="42394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23942" y="1316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7887" y="3509938"/>
        <a:ext cx="21197" cy="21197"/>
      </dsp:txXfrm>
    </dsp:sp>
    <dsp:sp modelId="{15A85075-893D-4128-A3E6-D3A14E4AEB44}">
      <dsp:nvSpPr>
        <dsp:cNvPr id="0" name=""/>
        <dsp:cNvSpPr/>
      </dsp:nvSpPr>
      <dsp:spPr>
        <a:xfrm>
          <a:off x="3458260" y="3732508"/>
          <a:ext cx="2540451" cy="1405264"/>
        </a:xfrm>
        <a:prstGeom prst="ellipse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Appropriate management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30300" y="3938304"/>
        <a:ext cx="1796371" cy="993672"/>
      </dsp:txXfrm>
    </dsp:sp>
    <dsp:sp modelId="{844D90EC-C36B-457E-AC95-93DF348212CB}">
      <dsp:nvSpPr>
        <dsp:cNvPr id="0" name=""/>
        <dsp:cNvSpPr/>
      </dsp:nvSpPr>
      <dsp:spPr>
        <a:xfrm rot="10800000">
          <a:off x="3753602" y="2592765"/>
          <a:ext cx="272251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272251" y="1316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82921" y="2599126"/>
        <a:ext cx="13612" cy="13612"/>
      </dsp:txXfrm>
    </dsp:sp>
    <dsp:sp modelId="{BB0D4083-C43E-490D-86C2-506B5C06EDBA}">
      <dsp:nvSpPr>
        <dsp:cNvPr id="0" name=""/>
        <dsp:cNvSpPr/>
      </dsp:nvSpPr>
      <dsp:spPr>
        <a:xfrm>
          <a:off x="2044955" y="1903300"/>
          <a:ext cx="1708647" cy="1405264"/>
        </a:xfrm>
        <a:prstGeom prst="ellipse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Reporting</a:t>
          </a: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2295181" y="2109096"/>
        <a:ext cx="1208195" cy="993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2D65-DC2B-476A-ACCD-9C75153D08F8}">
      <dsp:nvSpPr>
        <dsp:cNvPr id="0" name=""/>
        <dsp:cNvSpPr/>
      </dsp:nvSpPr>
      <dsp:spPr>
        <a:xfrm>
          <a:off x="0" y="811474"/>
          <a:ext cx="9987083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BD4C9-7998-447B-ADD3-CD9B2655ECD4}">
      <dsp:nvSpPr>
        <dsp:cNvPr id="0" name=""/>
        <dsp:cNvSpPr/>
      </dsp:nvSpPr>
      <dsp:spPr>
        <a:xfrm>
          <a:off x="499354" y="683087"/>
          <a:ext cx="8445077" cy="1297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detect the nature and frequency of ADRs</a:t>
          </a:r>
          <a:endParaRPr lang="en-US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2699" y="746432"/>
        <a:ext cx="8318387" cy="1170944"/>
      </dsp:txXfrm>
    </dsp:sp>
    <dsp:sp modelId="{661D3CE4-C7E9-49F0-ADF4-DB2F18443AFC}">
      <dsp:nvSpPr>
        <dsp:cNvPr id="0" name=""/>
        <dsp:cNvSpPr/>
      </dsp:nvSpPr>
      <dsp:spPr>
        <a:xfrm>
          <a:off x="0" y="3063533"/>
          <a:ext cx="9987083" cy="1797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04599-F783-4D6E-A315-E99B719C34CC}">
      <dsp:nvSpPr>
        <dsp:cNvPr id="0" name=""/>
        <dsp:cNvSpPr/>
      </dsp:nvSpPr>
      <dsp:spPr>
        <a:xfrm>
          <a:off x="638594" y="2275122"/>
          <a:ext cx="8836780" cy="16818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identify the risk factors that predispose, induce or influence the development ,incidence, severity of adverse reactions in population</a:t>
          </a:r>
          <a:endParaRPr lang="en-US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0694" y="2357222"/>
        <a:ext cx="8672580" cy="1517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F7C93-F6AB-4218-B184-04C6A32DD94D}">
      <dsp:nvSpPr>
        <dsp:cNvPr id="0" name=""/>
        <dsp:cNvSpPr/>
      </dsp:nvSpPr>
      <dsp:spPr>
        <a:xfrm rot="16200000">
          <a:off x="170151" y="7923"/>
          <a:ext cx="2650507" cy="266285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Solicited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report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63976" y="676725"/>
        <a:ext cx="2199020" cy="1325253"/>
      </dsp:txXfrm>
    </dsp:sp>
    <dsp:sp modelId="{07673D0A-9A3B-4AC0-AA48-7E95E28B0A5F}">
      <dsp:nvSpPr>
        <dsp:cNvPr id="0" name=""/>
        <dsp:cNvSpPr/>
      </dsp:nvSpPr>
      <dsp:spPr>
        <a:xfrm rot="5400000">
          <a:off x="3032126" y="6744"/>
          <a:ext cx="2650507" cy="265111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Unsolicited report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495661" y="669676"/>
        <a:ext cx="2187278" cy="1325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C3B6F-A7E6-426F-A38D-31F0498665CB}">
      <dsp:nvSpPr>
        <dsp:cNvPr id="0" name=""/>
        <dsp:cNvSpPr/>
      </dsp:nvSpPr>
      <dsp:spPr>
        <a:xfrm rot="5400000">
          <a:off x="1225308" y="1035814"/>
          <a:ext cx="909670" cy="1035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DCE00-145A-41B7-BBFE-8BBDDB6C328B}">
      <dsp:nvSpPr>
        <dsp:cNvPr id="0" name=""/>
        <dsp:cNvSpPr/>
      </dsp:nvSpPr>
      <dsp:spPr>
        <a:xfrm>
          <a:off x="350980" y="27426"/>
          <a:ext cx="2797990" cy="107189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Identifying ADR</a:t>
          </a:r>
          <a:endParaRPr lang="en-US" sz="1700" kern="1200" dirty="0"/>
        </a:p>
      </dsp:txBody>
      <dsp:txXfrm>
        <a:off x="403315" y="79761"/>
        <a:ext cx="2693320" cy="967225"/>
      </dsp:txXfrm>
    </dsp:sp>
    <dsp:sp modelId="{AED44303-E78A-4697-8FBA-511EC34C8715}">
      <dsp:nvSpPr>
        <dsp:cNvPr id="0" name=""/>
        <dsp:cNvSpPr/>
      </dsp:nvSpPr>
      <dsp:spPr>
        <a:xfrm flipH="1">
          <a:off x="2435187" y="129656"/>
          <a:ext cx="1274684" cy="86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BDD6-6851-45C6-AF06-9D2FACEB4562}">
      <dsp:nvSpPr>
        <dsp:cNvPr id="0" name=""/>
        <dsp:cNvSpPr/>
      </dsp:nvSpPr>
      <dsp:spPr>
        <a:xfrm rot="5400000">
          <a:off x="3425928" y="2239906"/>
          <a:ext cx="909670" cy="1035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917753"/>
            <a:satOff val="-4057"/>
            <a:lumOff val="64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44199-6E9B-4C4E-B65F-9E68A1AE3451}">
      <dsp:nvSpPr>
        <dsp:cNvPr id="0" name=""/>
        <dsp:cNvSpPr/>
      </dsp:nvSpPr>
      <dsp:spPr>
        <a:xfrm>
          <a:off x="1963248" y="1231518"/>
          <a:ext cx="3974695" cy="1071895"/>
        </a:xfrm>
        <a:prstGeom prst="roundRect">
          <a:avLst>
            <a:gd name="adj" fmla="val 16670"/>
          </a:avLst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Assessing causality between drug and suspected reaction</a:t>
          </a:r>
          <a:endParaRPr lang="en-US" sz="1700" kern="1200" dirty="0"/>
        </a:p>
      </dsp:txBody>
      <dsp:txXfrm>
        <a:off x="2015583" y="1283853"/>
        <a:ext cx="3870025" cy="967225"/>
      </dsp:txXfrm>
    </dsp:sp>
    <dsp:sp modelId="{CA6AD662-9E35-4523-8F0C-654C27647A82}">
      <dsp:nvSpPr>
        <dsp:cNvPr id="0" name=""/>
        <dsp:cNvSpPr/>
      </dsp:nvSpPr>
      <dsp:spPr>
        <a:xfrm>
          <a:off x="4716271" y="1333748"/>
          <a:ext cx="1113757" cy="86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72CD8-E013-46CF-9AFC-542B30E9C349}">
      <dsp:nvSpPr>
        <dsp:cNvPr id="0" name=""/>
        <dsp:cNvSpPr/>
      </dsp:nvSpPr>
      <dsp:spPr>
        <a:xfrm rot="5400000">
          <a:off x="4465540" y="3443999"/>
          <a:ext cx="909670" cy="1035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9835507"/>
            <a:satOff val="-8114"/>
            <a:lumOff val="129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22BCE-F97F-4D95-A88F-D9EF71A754DC}">
      <dsp:nvSpPr>
        <dsp:cNvPr id="0" name=""/>
        <dsp:cNvSpPr/>
      </dsp:nvSpPr>
      <dsp:spPr>
        <a:xfrm>
          <a:off x="3575516" y="2435610"/>
          <a:ext cx="2829383" cy="1071895"/>
        </a:xfrm>
        <a:prstGeom prst="roundRect">
          <a:avLst>
            <a:gd name="adj" fmla="val 16670"/>
          </a:avLst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Documentation of ADR in patient’s medical record</a:t>
          </a:r>
          <a:endParaRPr lang="en-US" sz="1700" kern="1200" dirty="0"/>
        </a:p>
      </dsp:txBody>
      <dsp:txXfrm>
        <a:off x="3627851" y="2487945"/>
        <a:ext cx="2724713" cy="967225"/>
      </dsp:txXfrm>
    </dsp:sp>
    <dsp:sp modelId="{26CCA9F9-CF2B-4C56-B00D-E169F17C5CC5}">
      <dsp:nvSpPr>
        <dsp:cNvPr id="0" name=""/>
        <dsp:cNvSpPr/>
      </dsp:nvSpPr>
      <dsp:spPr>
        <a:xfrm>
          <a:off x="5755883" y="2537840"/>
          <a:ext cx="1113757" cy="86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23698-BB96-4CEC-984F-06144AC82125}">
      <dsp:nvSpPr>
        <dsp:cNvPr id="0" name=""/>
        <dsp:cNvSpPr/>
      </dsp:nvSpPr>
      <dsp:spPr>
        <a:xfrm>
          <a:off x="5187784" y="3639702"/>
          <a:ext cx="3937743" cy="1071895"/>
        </a:xfrm>
        <a:prstGeom prst="roundRect">
          <a:avLst>
            <a:gd name="adj" fmla="val 1667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Reporting serious ADRs to PV center / regulatory authority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240119" y="3692037"/>
        <a:ext cx="3833073" cy="967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2D65-DC2B-476A-ACCD-9C75153D08F8}">
      <dsp:nvSpPr>
        <dsp:cNvPr id="0" name=""/>
        <dsp:cNvSpPr/>
      </dsp:nvSpPr>
      <dsp:spPr>
        <a:xfrm>
          <a:off x="0" y="413704"/>
          <a:ext cx="998708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BD4C9-7998-447B-ADD3-CD9B2655ECD4}">
      <dsp:nvSpPr>
        <dsp:cNvPr id="0" name=""/>
        <dsp:cNvSpPr/>
      </dsp:nvSpPr>
      <dsp:spPr>
        <a:xfrm>
          <a:off x="499354" y="30567"/>
          <a:ext cx="8445077" cy="648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 improve patient care and safety in relation to use of medicines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027" y="62240"/>
        <a:ext cx="8381731" cy="585471"/>
      </dsp:txXfrm>
    </dsp:sp>
    <dsp:sp modelId="{27BB99DD-E151-4602-9215-C41863ED57CC}">
      <dsp:nvSpPr>
        <dsp:cNvPr id="0" name=""/>
        <dsp:cNvSpPr/>
      </dsp:nvSpPr>
      <dsp:spPr>
        <a:xfrm>
          <a:off x="0" y="1438908"/>
          <a:ext cx="998708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2918144"/>
              <a:satOff val="-2633"/>
              <a:lumOff val="-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E627-13BE-4A15-8A99-0BDC7A405992}">
      <dsp:nvSpPr>
        <dsp:cNvPr id="0" name=""/>
        <dsp:cNvSpPr/>
      </dsp:nvSpPr>
      <dsp:spPr>
        <a:xfrm>
          <a:off x="499354" y="964504"/>
          <a:ext cx="8790081" cy="740083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 improve public health and safety in relation to use of medicines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5482" y="1000632"/>
        <a:ext cx="8717825" cy="667827"/>
      </dsp:txXfrm>
    </dsp:sp>
    <dsp:sp modelId="{661D3CE4-C7E9-49F0-ADF4-DB2F18443AFC}">
      <dsp:nvSpPr>
        <dsp:cNvPr id="0" name=""/>
        <dsp:cNvSpPr/>
      </dsp:nvSpPr>
      <dsp:spPr>
        <a:xfrm>
          <a:off x="0" y="3088497"/>
          <a:ext cx="998708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5836287"/>
              <a:satOff val="-5267"/>
              <a:lumOff val="-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04599-F783-4D6E-A315-E99B719C34CC}">
      <dsp:nvSpPr>
        <dsp:cNvPr id="0" name=""/>
        <dsp:cNvSpPr/>
      </dsp:nvSpPr>
      <dsp:spPr>
        <a:xfrm>
          <a:off x="499354" y="2005378"/>
          <a:ext cx="8836780" cy="1364468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 contribute to the assessment of benefit, risk and effectiveness of medicines, encouraging their safe and rational use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5962" y="2071986"/>
        <a:ext cx="8703564" cy="1231252"/>
      </dsp:txXfrm>
    </dsp:sp>
    <dsp:sp modelId="{B568206D-EC7E-438B-A8DE-F6FBCF15B7E5}">
      <dsp:nvSpPr>
        <dsp:cNvPr id="0" name=""/>
        <dsp:cNvSpPr/>
      </dsp:nvSpPr>
      <dsp:spPr>
        <a:xfrm>
          <a:off x="0" y="4664826"/>
          <a:ext cx="998708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515D7-383C-42F0-8923-E23878ADA809}">
      <dsp:nvSpPr>
        <dsp:cNvPr id="0" name=""/>
        <dsp:cNvSpPr/>
      </dsp:nvSpPr>
      <dsp:spPr>
        <a:xfrm>
          <a:off x="499354" y="3614551"/>
          <a:ext cx="8969189" cy="126064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242" tIns="0" rIns="264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 promote usnderstanding,education and training in pharmacovigilance and its effective communication to health professionals and public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0893" y="3676090"/>
        <a:ext cx="8846111" cy="113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9424-A89E-4120-AF3B-C1910343C9AB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4C8AD-9B4B-48AA-B399-7A2B28AB94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3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4C8AD-9B4B-48AA-B399-7A2B28AB94B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64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4C8AD-9B4B-48AA-B399-7A2B28AB94B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25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27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62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80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69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32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81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210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0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9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8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6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55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6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2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4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34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5E3181-9823-4589-B8E2-3B5AEBEA13CE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37A593-1301-4606-B9A1-4330809E7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833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C0C0-CD86-4103-A44E-45600448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2" y="2818216"/>
            <a:ext cx="10420710" cy="19550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drug reaction Reporting</a:t>
            </a:r>
            <a:b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AND</a:t>
            </a:r>
            <a:b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MONITORING</a:t>
            </a:r>
            <a:endParaRPr lang="en-I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32489C-D289-4A89-86AB-968264C65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" y="141511"/>
            <a:ext cx="3772814" cy="261669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A614-6DEB-4D90-B746-97CE656D2DC4}"/>
              </a:ext>
            </a:extLst>
          </p:cNvPr>
          <p:cNvSpPr txBox="1"/>
          <p:nvPr/>
        </p:nvSpPr>
        <p:spPr>
          <a:xfrm>
            <a:off x="4506626" y="5772891"/>
            <a:ext cx="244092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Dr Bikash Ranjan Meher</a:t>
            </a:r>
          </a:p>
          <a:p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AIIMS,Bhubaneshwar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20B64-079A-43D5-B4A4-47537AE3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8"/>
          <a:stretch/>
        </p:blipFill>
        <p:spPr>
          <a:xfrm>
            <a:off x="7718854" y="270818"/>
            <a:ext cx="4209535" cy="2403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08" y="4780722"/>
            <a:ext cx="3318344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C9B759-A82B-4CB9-8130-B55F4EBDECF5}"/>
              </a:ext>
            </a:extLst>
          </p:cNvPr>
          <p:cNvSpPr txBox="1"/>
          <p:nvPr/>
        </p:nvSpPr>
        <p:spPr>
          <a:xfrm>
            <a:off x="1795856" y="610459"/>
            <a:ext cx="52887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is a big problem?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7ED70-76BD-4EDB-BF98-45326B7B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0" y="153209"/>
            <a:ext cx="1622854" cy="164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8" y="4556401"/>
            <a:ext cx="2839984" cy="201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8" y="1489979"/>
            <a:ext cx="302895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054" y="3040985"/>
            <a:ext cx="2878970" cy="1464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88234"/>
            <a:ext cx="2802037" cy="134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4820214"/>
            <a:ext cx="2290618" cy="17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" y="2346034"/>
            <a:ext cx="3832132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2" y="59920"/>
            <a:ext cx="10787349" cy="67955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NOTEWORTHY CASES OF </a:t>
            </a:r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Adrs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medical history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0" y="5110148"/>
            <a:ext cx="2428442" cy="16231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0" y="1471177"/>
            <a:ext cx="3597131" cy="368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1471177"/>
            <a:ext cx="3172430" cy="357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1" y="1366838"/>
            <a:ext cx="4524375" cy="39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26351"/>
            <a:ext cx="8086078" cy="71648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 recalled by REGULATORY AGENCIES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86263"/>
              </p:ext>
            </p:extLst>
          </p:nvPr>
        </p:nvGraphicFramePr>
        <p:xfrm>
          <a:off x="684213" y="1216549"/>
          <a:ext cx="4267200" cy="497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508123538"/>
                    </a:ext>
                  </a:extLst>
                </a:gridCol>
              </a:tblGrid>
              <a:tr h="478431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99662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Valdecoxib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17164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Cisapride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2238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Rofecoxib</a:t>
                      </a:r>
                      <a:r>
                        <a:rPr lang="e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16036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Terfenadine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75093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Troglitazone</a:t>
                      </a:r>
                      <a:r>
                        <a:rPr lang="e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29323"/>
                  </a:ext>
                </a:extLst>
              </a:tr>
              <a:tr h="478431">
                <a:tc>
                  <a:txBody>
                    <a:bodyPr/>
                    <a:lstStyle/>
                    <a:p>
                      <a:r>
                        <a:rPr lang="en-IN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Efalizumab</a:t>
                      </a:r>
                      <a:r>
                        <a:rPr lang="e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70621"/>
                  </a:ext>
                </a:extLst>
              </a:tr>
              <a:tr h="1626665">
                <a:tc>
                  <a:txBody>
                    <a:bodyPr/>
                    <a:lstStyle/>
                    <a:p>
                      <a:r>
                        <a:rPr lang="en-IN" sz="2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Sibutramine</a:t>
                      </a:r>
                      <a:endParaRPr lang="en-IN" sz="24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IN" sz="2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Trovafloxacin</a:t>
                      </a:r>
                      <a:endParaRPr lang="en-IN" sz="24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IN" sz="2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Tolcapone</a:t>
                      </a:r>
                      <a:endParaRPr lang="en-IN" sz="24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IN" sz="2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Phenylpropanolamine</a:t>
                      </a:r>
                      <a:endParaRPr lang="en-I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3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984"/>
            <a:ext cx="5422390" cy="6879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ADR be prevented?</a:t>
            </a:r>
            <a:endParaRPr lang="en-IN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5166256"/>
              </p:ext>
            </p:extLst>
          </p:nvPr>
        </p:nvGraphicFramePr>
        <p:xfrm>
          <a:off x="684210" y="1343770"/>
          <a:ext cx="9604778" cy="51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18" y="395730"/>
            <a:ext cx="4108739" cy="71753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</a:t>
            </a:r>
            <a:r>
              <a:rPr lang="en-IN" b="1" cap="none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lang="en-IN" b="1" cap="none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05" y="2460182"/>
            <a:ext cx="10515600" cy="291343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of continuous monitoring of undesirable effect suspected to be associated with use of medicinal products</a:t>
            </a:r>
            <a:endParaRPr lang="en-IN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45" y="109405"/>
            <a:ext cx="2733964" cy="17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752128"/>
              </p:ext>
            </p:extLst>
          </p:nvPr>
        </p:nvGraphicFramePr>
        <p:xfrm>
          <a:off x="1020885" y="1546144"/>
          <a:ext cx="9987083" cy="490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72" y="272006"/>
            <a:ext cx="2337752" cy="1542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9B759-A82B-4CB9-8130-B55F4EBDECF5}"/>
              </a:ext>
            </a:extLst>
          </p:cNvPr>
          <p:cNvSpPr txBox="1"/>
          <p:nvPr/>
        </p:nvSpPr>
        <p:spPr>
          <a:xfrm>
            <a:off x="3354449" y="272006"/>
            <a:ext cx="600241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of ADR monitoring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C9B759-A82B-4CB9-8130-B55F4EBDECF5}"/>
              </a:ext>
            </a:extLst>
          </p:cNvPr>
          <p:cNvSpPr txBox="1"/>
          <p:nvPr/>
        </p:nvSpPr>
        <p:spPr>
          <a:xfrm>
            <a:off x="1045363" y="272006"/>
            <a:ext cx="64509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ADR monitoring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302" y="2010824"/>
            <a:ext cx="10818133" cy="294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information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quality and safety of pharmaceutical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the safety of drug therapies, especially recently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measuring ADR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revents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predictable adverse effects </a:t>
            </a: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C9B759-A82B-4CB9-8130-B55F4EBDECF5}"/>
              </a:ext>
            </a:extLst>
          </p:cNvPr>
          <p:cNvSpPr txBox="1"/>
          <p:nvPr/>
        </p:nvSpPr>
        <p:spPr>
          <a:xfrm>
            <a:off x="1045363" y="272006"/>
            <a:ext cx="64509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ADR monitoring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302" y="1567482"/>
            <a:ext cx="1081813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Initiates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risk-management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regarding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 drug regulatory authority to initiate appropriate action to minimize the risk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064" y="237229"/>
            <a:ext cx="3810150" cy="8151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Data </a:t>
            </a:r>
            <a:r>
              <a:rPr lang="en-I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ource</a:t>
            </a:r>
            <a:endParaRPr lang="en-IN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0891969"/>
              </p:ext>
            </p:extLst>
          </p:nvPr>
        </p:nvGraphicFramePr>
        <p:xfrm>
          <a:off x="2841143" y="2078182"/>
          <a:ext cx="5684021" cy="266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8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3982679" cy="5227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Solicited reports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621" y="2082713"/>
            <a:ext cx="503657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interventional studies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safety update report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monitoring schemes in hospital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741" y="183816"/>
            <a:ext cx="3789577" cy="63822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b="1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N" b="1" cap="none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IN" b="1" cap="none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16" y="1376222"/>
            <a:ext cx="10515600" cy="528781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therapy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integral component </a:t>
            </a: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heath care delivery </a:t>
            </a: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9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en-IN" sz="9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problem (DTP)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any unwanted incident related to medication therapy </a:t>
            </a:r>
            <a:endParaRPr lang="en-IN" sz="9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Categorized into </a:t>
            </a:r>
            <a:r>
              <a:rPr lang="en-IN" sz="9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</a:t>
            </a:r>
            <a:r>
              <a:rPr lang="en-IN" sz="9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IN" sz="9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endParaRPr lang="en-IN" sz="9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nnecessary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therapy, need additional drug </a:t>
            </a:r>
            <a:r>
              <a:rPr lang="en-IN" sz="9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therapy,wrong</a:t>
            </a: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therapy, dosage too low, dosage too high, </a:t>
            </a:r>
            <a:r>
              <a:rPr lang="en-IN" sz="9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drug reaction (ADR) </a:t>
            </a:r>
            <a:r>
              <a:rPr lang="en-IN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IN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non-compliance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20" y="71562"/>
            <a:ext cx="2456873" cy="14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3982679" cy="5705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Unsolicited report</a:t>
            </a:r>
            <a:endParaRPr lang="en-I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621" y="2257642"/>
            <a:ext cx="6874639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 reporting by healthcare professionals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reports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on internet or digital media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4420434"/>
              </p:ext>
            </p:extLst>
          </p:nvPr>
        </p:nvGraphicFramePr>
        <p:xfrm>
          <a:off x="942109" y="1671016"/>
          <a:ext cx="9476509" cy="473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212" y="314868"/>
            <a:ext cx="6699999" cy="12120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 of ADR monitoring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B4AF6-E104-4DC6-9962-8D8B44558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9" y="691156"/>
            <a:ext cx="2125750" cy="147293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6961B0-EE22-4A38-8011-F414FB8E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01" y="2137199"/>
            <a:ext cx="3528134" cy="18218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Premarketing clinical trials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92A18-EE62-4631-A354-18FF7318C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4" y="369119"/>
            <a:ext cx="2122999" cy="1794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A885FD-9055-4027-B488-FB7B3025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24" y="369119"/>
            <a:ext cx="2061982" cy="1933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552590-FF21-41A4-962A-EF401906F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5" y="4868437"/>
            <a:ext cx="2122999" cy="1532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A7427-BBFE-450A-8B06-746C09D70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22" y="4365563"/>
            <a:ext cx="2223184" cy="1827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CE314-98A1-403B-BA4E-3030D5F66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04" y="4600061"/>
            <a:ext cx="2433100" cy="18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84614"/>
            <a:ext cx="7624900" cy="566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marketing surveillance 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57" y="1033668"/>
            <a:ext cx="6170212" cy="5279668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Anecdotal reporting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Intensive monitoring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 reporting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Retrospective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Meta-analysis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Registries</a:t>
            </a:r>
          </a:p>
        </p:txBody>
      </p:sp>
    </p:spTree>
    <p:extLst>
      <p:ext uri="{BB962C8B-B14F-4D97-AF65-F5344CB8AC3E}">
        <p14:creationId xmlns:p14="http://schemas.microsoft.com/office/powerpoint/2010/main" val="15523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8"/>
            <a:ext cx="4765243" cy="73807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Causality assessment </a:t>
            </a:r>
            <a:endParaRPr lang="en-IN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443" y="1558457"/>
            <a:ext cx="10787192" cy="455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or not a drug is responsible for an adverse reaction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required to be done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clinical research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report is initially submitted to pharmaceutical company or regulatory authority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time of signal generation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time of writing PSUR</a:t>
            </a:r>
          </a:p>
        </p:txBody>
      </p:sp>
    </p:spTree>
    <p:extLst>
      <p:ext uri="{BB962C8B-B14F-4D97-AF65-F5344CB8AC3E}">
        <p14:creationId xmlns:p14="http://schemas.microsoft.com/office/powerpoint/2010/main" val="30180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68" y="86264"/>
            <a:ext cx="6495271" cy="62935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WHO-UMC CAUSALITY CRITERIA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7" y="1264257"/>
            <a:ext cx="8096250" cy="5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79" y="86264"/>
            <a:ext cx="9526143" cy="7724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Naranjo’s algorithm for causality assessment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8" y="1200647"/>
            <a:ext cx="9567294" cy="53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24" y="109407"/>
            <a:ext cx="4650196" cy="114853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Pharmacovigilance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16" y="2063015"/>
            <a:ext cx="10515600" cy="308942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Pharmacovigilance refers to the science and activities relating to the detection, assessment, understanding, and prevention of adverse effects and other drug-related safety </a:t>
            </a:r>
            <a:r>
              <a:rPr lang="en-IN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en-I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015">
            <a:off x="9347392" y="184789"/>
            <a:ext cx="2793215" cy="17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5384782"/>
              </p:ext>
            </p:extLst>
          </p:nvPr>
        </p:nvGraphicFramePr>
        <p:xfrm>
          <a:off x="217803" y="1376218"/>
          <a:ext cx="9987083" cy="511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3" y="206734"/>
            <a:ext cx="5290420" cy="9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C9B759-A82B-4CB9-8130-B55F4EBDECF5}"/>
              </a:ext>
            </a:extLst>
          </p:cNvPr>
          <p:cNvSpPr txBox="1"/>
          <p:nvPr/>
        </p:nvSpPr>
        <p:spPr>
          <a:xfrm>
            <a:off x="3524838" y="2605515"/>
            <a:ext cx="398119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of Pharmacovigilance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7ED70-76BD-4EDB-BF98-45326B7B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49" y="2605515"/>
            <a:ext cx="1622854" cy="164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9405" y="1192696"/>
            <a:ext cx="297075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Humanitarian concern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805" y="5129916"/>
            <a:ext cx="287944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 use of medicines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19" y="2887650"/>
            <a:ext cx="1143070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cost</a:t>
            </a:r>
          </a:p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ADR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7077" y="2562973"/>
            <a:ext cx="2604367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Promoting rational</a:t>
            </a:r>
          </a:p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use of  medicines</a:t>
            </a:r>
          </a:p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and adherence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7077" y="4813192"/>
            <a:ext cx="2386038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Ensuring </a:t>
            </a:r>
          </a:p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confidence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0" y="1622066"/>
            <a:ext cx="6364986" cy="372121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IN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Unintended </a:t>
            </a:r>
            <a:r>
              <a:rPr lang="en-IN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noxious </a:t>
            </a:r>
            <a:r>
              <a:rPr lang="en-IN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to a drug which occurs at doses normally used in man for prophylaxis, diagnosis, or therapy of disease, or for the modification of physiological function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IN" sz="31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 </a:t>
            </a:r>
            <a:r>
              <a:rPr lang="en-IN" sz="31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</a:p>
          <a:p>
            <a:pPr marL="0" indent="0">
              <a:buNone/>
            </a:pPr>
            <a:endParaRPr lang="en-I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07534" y="1781580"/>
            <a:ext cx="5434941" cy="345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IN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ntoward medical occurrence that may be present during treatment with a medicine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necessarily have  causal relationship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190" y="381467"/>
            <a:ext cx="3970318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Drug Reaction</a:t>
            </a:r>
            <a:endParaRPr lang="en-I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9944" y="455503"/>
            <a:ext cx="2543068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Event</a:t>
            </a:r>
            <a:endParaRPr lang="en-I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314868"/>
            <a:ext cx="8443885" cy="94458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Pharmacovigilance programme of India</a:t>
            </a:r>
            <a:endParaRPr lang="en-IN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102" y="1754912"/>
            <a:ext cx="6981971" cy="2927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 on 14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 the union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 shifted to IPC,Ghaziabad on 15 April,2011</a:t>
            </a:r>
          </a:p>
        </p:txBody>
      </p:sp>
    </p:spTree>
    <p:extLst>
      <p:ext uri="{BB962C8B-B14F-4D97-AF65-F5344CB8AC3E}">
        <p14:creationId xmlns:p14="http://schemas.microsoft.com/office/powerpoint/2010/main" val="30605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8"/>
            <a:ext cx="4849896" cy="9445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Organogram of </a:t>
            </a:r>
            <a:r>
              <a:rPr lang="en-IN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PvPI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1327868"/>
            <a:ext cx="6313337" cy="47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937669"/>
            <a:ext cx="4239491" cy="39130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develop robust pharmacovigilance system in the country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enrol all medical collages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encourage all health care professionals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Collection of case report 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8691" y="927339"/>
            <a:ext cx="3971635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expand pharmacovigilance program to all hospitals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and implement e  reporting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reporting culture among health care professionals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ADR reporting mandatory for health care professionals</a:t>
            </a:r>
            <a:endParaRPr lang="en-IN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7" y="871625"/>
            <a:ext cx="3417454" cy="31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314869"/>
            <a:ext cx="3887788" cy="67109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What is an ICSR?</a:t>
            </a:r>
            <a:endParaRPr lang="en-IN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442" y="1274618"/>
            <a:ext cx="10198795" cy="264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Case Safety Report is a document in a specific format for the reporting of one or several suspected adverse reactions to a medicinal product that occur in a single patient at a specific point of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649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02442" y="591125"/>
            <a:ext cx="10198795" cy="4064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should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 the following 4 basic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considered valid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identifiable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patient/subject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identifiable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suspect drug or biological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An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event </a:t>
            </a: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51" y="314868"/>
            <a:ext cx="3880238" cy="4564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of ICSR?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1409" y="1717277"/>
            <a:ext cx="7802160" cy="3667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 ADR -Within 15 calendar days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serious ADR- Within 90 calendar days</a:t>
            </a:r>
          </a:p>
          <a:p>
            <a:pPr>
              <a:buFont typeface="Wingdings" panose="05000000000000000000" pitchFamily="2" charset="2"/>
              <a:buChar char="v"/>
            </a:pPr>
            <a:endParaRPr lang="en-IN" sz="24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209" y="0"/>
            <a:ext cx="2659791" cy="17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3" y="286325"/>
            <a:ext cx="4636653" cy="6197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1758" y="2570082"/>
            <a:ext cx="64188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Suspected adverse drug reaction</a:t>
            </a:r>
          </a:p>
          <a:p>
            <a:r>
              <a:rPr lang="en-IN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reporting form</a:t>
            </a:r>
            <a:endParaRPr lang="en-IN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6" y="1579420"/>
            <a:ext cx="4036288" cy="2124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erious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adverse drug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on-serious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, known or unknown, </a:t>
            </a:r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frequent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or rare adverse drug reactions </a:t>
            </a:r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to Medicines, Vaccines and Herbal products</a:t>
            </a:r>
            <a:r>
              <a:rPr lang="en-IN" dirty="0"/>
              <a:t>.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057" y="2702542"/>
            <a:ext cx="44477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All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healthcare professionals </a:t>
            </a:r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Clinicians, Dentists, Pharmacists and Nurses)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8153" y="5295815"/>
            <a:ext cx="73347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earest AMC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directly to NCC 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on Helpline (Toll Free) 1800 180 3024 to report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ADRs </a:t>
            </a:r>
          </a:p>
          <a:p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Directly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mail this filled form to pvpi@ipcindia.net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or vpi.ipcindia@gmail.com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7" y="1837458"/>
            <a:ext cx="2733675" cy="1866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768" y="524339"/>
            <a:ext cx="22431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report?</a:t>
            </a:r>
          </a:p>
        </p:txBody>
      </p:sp>
      <p:sp>
        <p:nvSpPr>
          <p:cNvPr id="4" name="Rectangle 3"/>
          <p:cNvSpPr/>
          <p:nvPr/>
        </p:nvSpPr>
        <p:spPr>
          <a:xfrm>
            <a:off x="8611655" y="655981"/>
            <a:ext cx="24636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 report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661" y="4150623"/>
            <a:ext cx="247183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report ?</a:t>
            </a:r>
          </a:p>
        </p:txBody>
      </p:sp>
    </p:spTree>
    <p:extLst>
      <p:ext uri="{BB962C8B-B14F-4D97-AF65-F5344CB8AC3E}">
        <p14:creationId xmlns:p14="http://schemas.microsoft.com/office/powerpoint/2010/main" val="9178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9"/>
            <a:ext cx="5716588" cy="7934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 reporting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101" y="2235197"/>
            <a:ext cx="7527158" cy="279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 of suspected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by health care professionals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Voluntary, Unpaid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method of reporting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Underreporting 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8"/>
            <a:ext cx="5467205" cy="9445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safety update report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101" y="2133597"/>
            <a:ext cx="10325535" cy="279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IN" sz="2400" b="1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pharmacovigilance document intended to provide an update of the worldwide safety experience of a medicinal product to regulatory authorities at defined time points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post-authorisation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IN" sz="2400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68408" cy="82636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cap="none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Adverse Drug Reactions</a:t>
            </a:r>
            <a:endParaRPr lang="en-IN" b="1" cap="none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4084304"/>
              </p:ext>
            </p:extLst>
          </p:nvPr>
        </p:nvGraphicFramePr>
        <p:xfrm>
          <a:off x="880205" y="2059708"/>
          <a:ext cx="5154836" cy="376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8"/>
            <a:ext cx="2705533" cy="9445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101" y="2031998"/>
            <a:ext cx="10325535" cy="349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IN" sz="2400" b="1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a comprehensive and critical analysis of the risk-benefit balance of the product taking into account new or emerging safety information in the context of cumulative information on risk and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ascertain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further investigations need to be carried out and whether changes should be made to the product information or marketing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authorisation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14869"/>
            <a:ext cx="2474624" cy="8539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101" y="1948873"/>
            <a:ext cx="10325535" cy="2780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IN" sz="2400" b="1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monthly for first two years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Yearly for next three years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and when asked by regulatory authority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90" y="2983345"/>
            <a:ext cx="5126183" cy="13300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115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IN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IN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4476" y="1725433"/>
            <a:ext cx="50752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Lets promote the safe use of medicines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305" y="187897"/>
            <a:ext cx="3845462" cy="5833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A reactions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097280"/>
            <a:ext cx="10892888" cy="493776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Augmented but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pharmacological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medicines </a:t>
            </a: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Predictable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dependent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of pharmacologic effects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reated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reducing the dose or withholding the medicine </a:t>
            </a:r>
            <a:endParaRPr lang="en-IN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Examples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Hypoglycaemia with sulfonylurea</a:t>
            </a:r>
            <a:endParaRPr lang="en-IN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54" y="133922"/>
            <a:ext cx="8534400" cy="84409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IN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lang="en-IN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IN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  <a:endParaRPr lang="en-IN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64" y="1418761"/>
            <a:ext cx="10464079" cy="497408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Bizarre with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relation to dose or pharmacological action of the medicine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Unpredictable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Uncommon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are often severe and cause high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mortality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Treated </a:t>
            </a:r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stopping the medicine and avoiding it in the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I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IN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Anaphylactic </a:t>
            </a:r>
            <a:r>
              <a:rPr lang="en-IN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 to penicillin </a:t>
            </a: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Aplastic anaemia </a:t>
            </a:r>
            <a:r>
              <a:rPr lang="en-IN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 by </a:t>
            </a:r>
            <a:r>
              <a:rPr lang="en-IN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chloramphenicol</a:t>
            </a:r>
            <a:endParaRPr lang="en-IN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785" y="284614"/>
            <a:ext cx="3074988" cy="55027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 </a:t>
            </a:r>
            <a:r>
              <a:rPr lang="en-IN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</a:t>
            </a:r>
            <a:endParaRPr lang="en-IN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062185"/>
            <a:ext cx="9231065" cy="471054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Any untoward medical occurrence that any dose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in death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life threatening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inpatient hospitalisation or prolongation of hospitalisation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in persistent disability/incapacity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congenital anomaly/birth defect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190" y="93504"/>
            <a:ext cx="6559827" cy="114853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r>
              <a:rPr lang="en-IN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hartwig’s</a:t>
            </a:r>
            <a:r>
              <a:rPr lang="en-I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  <a:endParaRPr lang="en-I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7244390"/>
              </p:ext>
            </p:extLst>
          </p:nvPr>
        </p:nvGraphicFramePr>
        <p:xfrm>
          <a:off x="4291221" y="1176793"/>
          <a:ext cx="6625916" cy="458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0985" y="1922581"/>
            <a:ext cx="3529978" cy="307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Severity of ADR</a:t>
            </a:r>
            <a:endParaRPr lang="en-IN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1535502"/>
            <a:ext cx="8186474" cy="47013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060" y="45796"/>
            <a:ext cx="6383578" cy="67777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hartwig’s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5103</TotalTime>
  <Words>1088</Words>
  <Application>Microsoft Office PowerPoint</Application>
  <PresentationFormat>Widescreen</PresentationFormat>
  <Paragraphs>202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Wingdings</vt:lpstr>
      <vt:lpstr>Wingdings 3</vt:lpstr>
      <vt:lpstr>Slice</vt:lpstr>
      <vt:lpstr>      Adverse drug reaction Reporting                                  AND                            MONITORING</vt:lpstr>
      <vt:lpstr> Introduction</vt:lpstr>
      <vt:lpstr>PowerPoint Presentation</vt:lpstr>
      <vt:lpstr>Types of Adverse Drug Reactions</vt:lpstr>
      <vt:lpstr>Type A reactions</vt:lpstr>
      <vt:lpstr>                        Type B reactions</vt:lpstr>
      <vt:lpstr>SERIOUS adr</vt:lpstr>
      <vt:lpstr>Modified hartwig’s criteria</vt:lpstr>
      <vt:lpstr>Modified hartwig’s criteria</vt:lpstr>
      <vt:lpstr>PowerPoint Presentation</vt:lpstr>
      <vt:lpstr>NOTEWORTHY CASES OF Adrs in medical history</vt:lpstr>
      <vt:lpstr>Drugs recalled by REGULATORY AGENCIES</vt:lpstr>
      <vt:lpstr>Can ADR be prevented?</vt:lpstr>
      <vt:lpstr>Adr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of Premarketing clinical trials </vt:lpstr>
      <vt:lpstr>Post marketing surveillance </vt:lpstr>
      <vt:lpstr>PowerPoint Presentation</vt:lpstr>
      <vt:lpstr>WHO-UMC CAUSALITY CRITERIA</vt:lpstr>
      <vt:lpstr>Naranjo’s algorithm for causality assessment</vt:lpstr>
      <vt:lpstr>Pharmacovigilance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232</cp:revision>
  <dcterms:created xsi:type="dcterms:W3CDTF">2021-07-06T08:49:35Z</dcterms:created>
  <dcterms:modified xsi:type="dcterms:W3CDTF">2024-12-04T04:43:45Z</dcterms:modified>
</cp:coreProperties>
</file>